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  <p:sldMasterId id="2147483671" r:id="rId2"/>
  </p:sldMasterIdLst>
  <p:notesMasterIdLst>
    <p:notesMasterId r:id="rId29"/>
  </p:notesMasterIdLst>
  <p:sldIdLst>
    <p:sldId id="256" r:id="rId3"/>
    <p:sldId id="269" r:id="rId4"/>
    <p:sldId id="257" r:id="rId5"/>
    <p:sldId id="258" r:id="rId6"/>
    <p:sldId id="259" r:id="rId7"/>
    <p:sldId id="260" r:id="rId8"/>
    <p:sldId id="308" r:id="rId9"/>
    <p:sldId id="261" r:id="rId10"/>
    <p:sldId id="262" r:id="rId11"/>
    <p:sldId id="276" r:id="rId12"/>
    <p:sldId id="317" r:id="rId13"/>
    <p:sldId id="300" r:id="rId14"/>
    <p:sldId id="309" r:id="rId15"/>
    <p:sldId id="299" r:id="rId16"/>
    <p:sldId id="303" r:id="rId17"/>
    <p:sldId id="304" r:id="rId18"/>
    <p:sldId id="305" r:id="rId19"/>
    <p:sldId id="307" r:id="rId20"/>
    <p:sldId id="316" r:id="rId21"/>
    <p:sldId id="312" r:id="rId22"/>
    <p:sldId id="310" r:id="rId23"/>
    <p:sldId id="306" r:id="rId24"/>
    <p:sldId id="313" r:id="rId25"/>
    <p:sldId id="314" r:id="rId26"/>
    <p:sldId id="315" r:id="rId27"/>
    <p:sldId id="302" r:id="rId28"/>
  </p:sldIdLst>
  <p:sldSz cx="9144000" cy="5143500" type="screen16x9"/>
  <p:notesSz cx="6858000" cy="9144000"/>
  <p:embeddedFontLst>
    <p:embeddedFont>
      <p:font typeface="Share Tech" panose="020B0604020202020204" charset="0"/>
      <p:regular r:id="rId30"/>
    </p:embeddedFont>
    <p:embeddedFont>
      <p:font typeface="Proxima Nova" panose="020B0604020202020204" charset="0"/>
      <p:regular r:id="rId31"/>
      <p:bold r:id="rId32"/>
      <p:italic r:id="rId33"/>
      <p:boldItalic r:id="rId34"/>
    </p:embeddedFont>
    <p:embeddedFont>
      <p:font typeface="Advent Pro SemiBold" panose="020B0604020202020204" charset="0"/>
      <p:regular r:id="rId35"/>
      <p:bold r:id="rId36"/>
      <p:italic r:id="rId37"/>
      <p:boldItalic r:id="rId38"/>
    </p:embeddedFont>
    <p:embeddedFont>
      <p:font typeface="Calibri" panose="020F0502020204030204" pitchFamily="34" charset="0"/>
      <p:regular r:id="rId39"/>
      <p:bold r:id="rId40"/>
      <p:italic r:id="rId41"/>
      <p:boldItalic r:id="rId42"/>
    </p:embeddedFont>
    <p:embeddedFont>
      <p:font typeface="Fira Sans Condensed Medium" panose="020B0604020202020204" charset="0"/>
      <p:regular r:id="rId43"/>
      <p:bold r:id="rId44"/>
      <p:italic r:id="rId45"/>
      <p:boldItalic r:id="rId46"/>
    </p:embeddedFont>
    <p:embeddedFont>
      <p:font typeface="Maven Pro" panose="020B0604020202020204" charset="0"/>
      <p:regular r:id="rId47"/>
      <p:bold r:id="rId48"/>
    </p:embeddedFont>
    <p:embeddedFont>
      <p:font typeface="Proxima Nova Semibold" panose="020B0604020202020204" charset="0"/>
      <p:regular r:id="rId49"/>
      <p:bold r:id="rId50"/>
      <p:boldItalic r:id="rId51"/>
    </p:embeddedFont>
    <p:embeddedFont>
      <p:font typeface="Fira Sans Extra Condensed Medium" panose="020B0604020202020204" charset="0"/>
      <p:regular r:id="rId52"/>
      <p:bold r:id="rId53"/>
      <p:italic r:id="rId54"/>
      <p:boldItalic r:id="rId5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EAAAA"/>
    <a:srgbClr val="000000"/>
    <a:srgbClr val="1AD639"/>
    <a:srgbClr val="FFCC00"/>
    <a:srgbClr val="002845"/>
    <a:srgbClr val="0E2A47"/>
    <a:srgbClr val="00CFCC"/>
    <a:srgbClr val="E898AC"/>
    <a:srgbClr val="FF997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87B4E6B-915A-47C0-9FDD-ADB20D7D4817}">
  <a:tblStyle styleId="{F87B4E6B-915A-47C0-9FDD-ADB20D7D481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777" autoAdjust="0"/>
    <p:restoredTop sz="94660"/>
  </p:normalViewPr>
  <p:slideViewPr>
    <p:cSldViewPr snapToGrid="0">
      <p:cViewPr varScale="1">
        <p:scale>
          <a:sx n="144" d="100"/>
          <a:sy n="144" d="100"/>
        </p:scale>
        <p:origin x="2802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10.fntdata"/><Relationship Id="rId21" Type="http://schemas.openxmlformats.org/officeDocument/2006/relationships/slide" Target="slides/slide19.xml"/><Relationship Id="rId34" Type="http://schemas.openxmlformats.org/officeDocument/2006/relationships/font" Target="fonts/font5.fntdata"/><Relationship Id="rId42" Type="http://schemas.openxmlformats.org/officeDocument/2006/relationships/font" Target="fonts/font13.fntdata"/><Relationship Id="rId47" Type="http://schemas.openxmlformats.org/officeDocument/2006/relationships/font" Target="fonts/font18.fntdata"/><Relationship Id="rId50" Type="http://schemas.openxmlformats.org/officeDocument/2006/relationships/font" Target="fonts/font21.fntdata"/><Relationship Id="rId55" Type="http://schemas.openxmlformats.org/officeDocument/2006/relationships/font" Target="fonts/font26.fntdata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notesMaster" Target="notesMasters/notesMaster1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font" Target="fonts/font16.fntdata"/><Relationship Id="rId53" Type="http://schemas.openxmlformats.org/officeDocument/2006/relationships/font" Target="fonts/font24.fntdata"/><Relationship Id="rId58" Type="http://schemas.openxmlformats.org/officeDocument/2006/relationships/theme" Target="theme/theme1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font" Target="fonts/font14.fntdata"/><Relationship Id="rId48" Type="http://schemas.openxmlformats.org/officeDocument/2006/relationships/font" Target="fonts/font19.fntdata"/><Relationship Id="rId56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font" Target="fonts/font22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46" Type="http://schemas.openxmlformats.org/officeDocument/2006/relationships/font" Target="fonts/font17.fntdata"/><Relationship Id="rId59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font" Target="fonts/font12.fntdata"/><Relationship Id="rId54" Type="http://schemas.openxmlformats.org/officeDocument/2006/relationships/font" Target="fonts/font2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7.fntdata"/><Relationship Id="rId49" Type="http://schemas.openxmlformats.org/officeDocument/2006/relationships/font" Target="fonts/font20.fntdata"/><Relationship Id="rId57" Type="http://schemas.openxmlformats.org/officeDocument/2006/relationships/viewProps" Target="viewProps.xml"/><Relationship Id="rId10" Type="http://schemas.openxmlformats.org/officeDocument/2006/relationships/slide" Target="slides/slide8.xml"/><Relationship Id="rId31" Type="http://schemas.openxmlformats.org/officeDocument/2006/relationships/font" Target="fonts/font2.fntdata"/><Relationship Id="rId44" Type="http://schemas.openxmlformats.org/officeDocument/2006/relationships/font" Target="fonts/font15.fntdata"/><Relationship Id="rId52" Type="http://schemas.openxmlformats.org/officeDocument/2006/relationships/font" Target="fonts/font23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9E6BB1A-9C13-495F-ADD4-517075824765}" type="doc">
      <dgm:prSet loTypeId="urn:microsoft.com/office/officeart/2005/8/layout/vProcess5" loCatId="process" qsTypeId="urn:microsoft.com/office/officeart/2005/8/quickstyle/simple3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CE943800-638F-4B53-9EA1-B929C5E6D9B2}">
      <dgm:prSet/>
      <dgm:spPr/>
      <dgm:t>
        <a:bodyPr/>
        <a:lstStyle/>
        <a:p>
          <a:pPr algn="ctr" rtl="0">
            <a:lnSpc>
              <a:spcPct val="150000"/>
            </a:lnSpc>
          </a:pPr>
          <a:r>
            <a:rPr lang="en-US" b="1" i="0" dirty="0" err="1" smtClean="0">
              <a:solidFill>
                <a:srgbClr val="000000"/>
              </a:solidFill>
              <a:latin typeface="Maven Pro" panose="020B0604020202020204" charset="0"/>
              <a:cs typeface="Times New Roman" panose="02020603050405020304" pitchFamily="18" charset="0"/>
            </a:rPr>
            <a:t>Misioni</a:t>
          </a:r>
          <a:r>
            <a:rPr lang="en-US" b="1" i="0" dirty="0" smtClean="0">
              <a:solidFill>
                <a:srgbClr val="000000"/>
              </a:solidFill>
              <a:latin typeface="Maven Pro" panose="020B0604020202020204" charset="0"/>
              <a:cs typeface="Times New Roman" panose="02020603050405020304" pitchFamily="18" charset="0"/>
            </a:rPr>
            <a:t> </a:t>
          </a:r>
          <a:r>
            <a:rPr lang="en-US" b="1" i="0" dirty="0" err="1" smtClean="0">
              <a:solidFill>
                <a:srgbClr val="000000"/>
              </a:solidFill>
              <a:latin typeface="Maven Pro" panose="020B0604020202020204" charset="0"/>
              <a:cs typeface="Times New Roman" panose="02020603050405020304" pitchFamily="18" charset="0"/>
            </a:rPr>
            <a:t>jonë</a:t>
          </a:r>
          <a:r>
            <a:rPr lang="en-US" b="1" i="0" dirty="0" smtClean="0">
              <a:solidFill>
                <a:srgbClr val="000000"/>
              </a:solidFill>
              <a:latin typeface="Maven Pro" panose="020B0604020202020204" charset="0"/>
              <a:cs typeface="Times New Roman" panose="02020603050405020304" pitchFamily="18" charset="0"/>
            </a:rPr>
            <a:t> </a:t>
          </a:r>
          <a:r>
            <a:rPr lang="en-US" b="1" i="0" dirty="0" err="1" smtClean="0">
              <a:solidFill>
                <a:srgbClr val="000000"/>
              </a:solidFill>
              <a:latin typeface="Maven Pro" panose="020B0604020202020204" charset="0"/>
              <a:cs typeface="Times New Roman" panose="02020603050405020304" pitchFamily="18" charset="0"/>
            </a:rPr>
            <a:t>është</a:t>
          </a:r>
          <a:r>
            <a:rPr lang="en-US" b="1" i="0" dirty="0" smtClean="0">
              <a:solidFill>
                <a:srgbClr val="000000"/>
              </a:solidFill>
              <a:latin typeface="Maven Pro" panose="020B0604020202020204" charset="0"/>
              <a:cs typeface="Times New Roman" panose="02020603050405020304" pitchFamily="18" charset="0"/>
            </a:rPr>
            <a:t> </a:t>
          </a:r>
          <a:r>
            <a:rPr lang="en-US" b="1" i="0" dirty="0" err="1" smtClean="0">
              <a:solidFill>
                <a:srgbClr val="000000"/>
              </a:solidFill>
              <a:latin typeface="Maven Pro" panose="020B0604020202020204" charset="0"/>
              <a:cs typeface="Times New Roman" panose="02020603050405020304" pitchFamily="18" charset="0"/>
            </a:rPr>
            <a:t>që</a:t>
          </a:r>
          <a:r>
            <a:rPr lang="en-US" b="1" i="0" dirty="0" smtClean="0">
              <a:solidFill>
                <a:srgbClr val="000000"/>
              </a:solidFill>
              <a:latin typeface="Maven Pro" panose="020B0604020202020204" charset="0"/>
              <a:cs typeface="Times New Roman" panose="02020603050405020304" pitchFamily="18" charset="0"/>
            </a:rPr>
            <a:t> </a:t>
          </a:r>
          <a:r>
            <a:rPr lang="en-US" b="1" i="0" dirty="0" err="1" smtClean="0">
              <a:solidFill>
                <a:srgbClr val="000000"/>
              </a:solidFill>
              <a:latin typeface="Maven Pro" panose="020B0604020202020204" charset="0"/>
              <a:cs typeface="Times New Roman" panose="02020603050405020304" pitchFamily="18" charset="0"/>
            </a:rPr>
            <a:t>të</a:t>
          </a:r>
          <a:r>
            <a:rPr lang="en-US" b="1" i="0" dirty="0" smtClean="0">
              <a:solidFill>
                <a:srgbClr val="000000"/>
              </a:solidFill>
              <a:latin typeface="Maven Pro" panose="020B0604020202020204" charset="0"/>
              <a:cs typeface="Times New Roman" panose="02020603050405020304" pitchFamily="18" charset="0"/>
            </a:rPr>
            <a:t> </a:t>
          </a:r>
          <a:r>
            <a:rPr lang="en-US" b="1" i="0" dirty="0" err="1" smtClean="0">
              <a:solidFill>
                <a:srgbClr val="000000"/>
              </a:solidFill>
              <a:latin typeface="Maven Pro" panose="020B0604020202020204" charset="0"/>
              <a:cs typeface="Times New Roman" panose="02020603050405020304" pitchFamily="18" charset="0"/>
            </a:rPr>
            <a:t>implementojmë</a:t>
          </a:r>
          <a:r>
            <a:rPr lang="en-US" b="1" i="0" dirty="0" smtClean="0">
              <a:solidFill>
                <a:srgbClr val="000000"/>
              </a:solidFill>
              <a:latin typeface="Maven Pro" panose="020B0604020202020204" charset="0"/>
              <a:cs typeface="Times New Roman" panose="02020603050405020304" pitchFamily="18" charset="0"/>
            </a:rPr>
            <a:t> </a:t>
          </a:r>
          <a:r>
            <a:rPr lang="en-US" b="1" i="0" dirty="0" err="1" smtClean="0">
              <a:solidFill>
                <a:srgbClr val="000000"/>
              </a:solidFill>
              <a:latin typeface="Maven Pro" panose="020B0604020202020204" charset="0"/>
              <a:cs typeface="Times New Roman" panose="02020603050405020304" pitchFamily="18" charset="0"/>
            </a:rPr>
            <a:t>sistemin</a:t>
          </a:r>
          <a:r>
            <a:rPr lang="en-US" b="1" i="0" dirty="0" smtClean="0">
              <a:solidFill>
                <a:srgbClr val="000000"/>
              </a:solidFill>
              <a:latin typeface="Maven Pro" panose="020B0604020202020204" charset="0"/>
              <a:cs typeface="Times New Roman" panose="02020603050405020304" pitchFamily="18" charset="0"/>
            </a:rPr>
            <a:t> e RFID </a:t>
          </a:r>
          <a:r>
            <a:rPr lang="en-US" b="1" i="0" dirty="0" err="1" smtClean="0">
              <a:solidFill>
                <a:srgbClr val="000000"/>
              </a:solidFill>
              <a:latin typeface="Maven Pro" panose="020B0604020202020204" charset="0"/>
              <a:cs typeface="Times New Roman" panose="02020603050405020304" pitchFamily="18" charset="0"/>
            </a:rPr>
            <a:t>në</a:t>
          </a:r>
          <a:r>
            <a:rPr lang="en-US" b="1" i="0" dirty="0" smtClean="0">
              <a:solidFill>
                <a:srgbClr val="000000"/>
              </a:solidFill>
              <a:latin typeface="Maven Pro" panose="020B0604020202020204" charset="0"/>
              <a:cs typeface="Times New Roman" panose="02020603050405020304" pitchFamily="18" charset="0"/>
            </a:rPr>
            <a:t> UBT, </a:t>
          </a:r>
          <a:r>
            <a:rPr lang="en-US" b="1" i="0" dirty="0" err="1" smtClean="0">
              <a:solidFill>
                <a:srgbClr val="000000"/>
              </a:solidFill>
              <a:latin typeface="Maven Pro" panose="020B0604020202020204" charset="0"/>
              <a:cs typeface="Times New Roman" panose="02020603050405020304" pitchFamily="18" charset="0"/>
            </a:rPr>
            <a:t>që</a:t>
          </a:r>
          <a:r>
            <a:rPr lang="en-US" b="1" i="0" dirty="0" smtClean="0">
              <a:solidFill>
                <a:srgbClr val="000000"/>
              </a:solidFill>
              <a:latin typeface="Maven Pro" panose="020B0604020202020204" charset="0"/>
              <a:cs typeface="Times New Roman" panose="02020603050405020304" pitchFamily="18" charset="0"/>
            </a:rPr>
            <a:t> </a:t>
          </a:r>
          <a:r>
            <a:rPr lang="en-US" b="1" i="0" dirty="0" err="1" smtClean="0">
              <a:solidFill>
                <a:srgbClr val="000000"/>
              </a:solidFill>
              <a:latin typeface="Maven Pro" panose="020B0604020202020204" charset="0"/>
              <a:cs typeface="Times New Roman" panose="02020603050405020304" pitchFamily="18" charset="0"/>
            </a:rPr>
            <a:t>synon</a:t>
          </a:r>
          <a:r>
            <a:rPr lang="en-US" b="1" i="0" dirty="0" smtClean="0">
              <a:solidFill>
                <a:srgbClr val="000000"/>
              </a:solidFill>
              <a:latin typeface="Maven Pro" panose="020B0604020202020204" charset="0"/>
              <a:cs typeface="Times New Roman" panose="02020603050405020304" pitchFamily="18" charset="0"/>
            </a:rPr>
            <a:t> </a:t>
          </a:r>
          <a:r>
            <a:rPr lang="en-US" b="1" i="0" dirty="0" err="1" smtClean="0">
              <a:solidFill>
                <a:srgbClr val="000000"/>
              </a:solidFill>
              <a:latin typeface="Maven Pro" panose="020B0604020202020204" charset="0"/>
              <a:cs typeface="Times New Roman" panose="02020603050405020304" pitchFamily="18" charset="0"/>
            </a:rPr>
            <a:t>të</a:t>
          </a:r>
          <a:r>
            <a:rPr lang="en-US" b="1" i="0" dirty="0" smtClean="0">
              <a:solidFill>
                <a:srgbClr val="000000"/>
              </a:solidFill>
              <a:latin typeface="Maven Pro" panose="020B0604020202020204" charset="0"/>
              <a:cs typeface="Times New Roman" panose="02020603050405020304" pitchFamily="18" charset="0"/>
            </a:rPr>
            <a:t> </a:t>
          </a:r>
          <a:r>
            <a:rPr lang="en-US" b="1" i="0" dirty="0" err="1" smtClean="0">
              <a:solidFill>
                <a:srgbClr val="000000"/>
              </a:solidFill>
              <a:latin typeface="Maven Pro" panose="020B0604020202020204" charset="0"/>
              <a:cs typeface="Times New Roman" panose="02020603050405020304" pitchFamily="18" charset="0"/>
            </a:rPr>
            <a:t>digjitalizoj</a:t>
          </a:r>
          <a:r>
            <a:rPr lang="en-US" b="1" i="0" dirty="0" smtClean="0">
              <a:solidFill>
                <a:srgbClr val="000000"/>
              </a:solidFill>
              <a:latin typeface="Maven Pro" panose="020B0604020202020204" charset="0"/>
              <a:cs typeface="Times New Roman" panose="02020603050405020304" pitchFamily="18" charset="0"/>
            </a:rPr>
            <a:t> </a:t>
          </a:r>
          <a:r>
            <a:rPr lang="en-US" b="1" i="0" dirty="0" err="1" smtClean="0">
              <a:solidFill>
                <a:srgbClr val="000000"/>
              </a:solidFill>
              <a:latin typeface="Maven Pro" panose="020B0604020202020204" charset="0"/>
              <a:cs typeface="Times New Roman" panose="02020603050405020304" pitchFamily="18" charset="0"/>
            </a:rPr>
            <a:t>proceset</a:t>
          </a:r>
          <a:r>
            <a:rPr lang="en-US" b="1" i="0" dirty="0" smtClean="0">
              <a:solidFill>
                <a:srgbClr val="000000"/>
              </a:solidFill>
              <a:latin typeface="Maven Pro" panose="020B0604020202020204" charset="0"/>
              <a:cs typeface="Times New Roman" panose="02020603050405020304" pitchFamily="18" charset="0"/>
            </a:rPr>
            <a:t> </a:t>
          </a:r>
          <a:r>
            <a:rPr lang="en-US" b="1" i="0" dirty="0" err="1" smtClean="0">
              <a:solidFill>
                <a:srgbClr val="000000"/>
              </a:solidFill>
              <a:latin typeface="Maven Pro" panose="020B0604020202020204" charset="0"/>
              <a:cs typeface="Times New Roman" panose="02020603050405020304" pitchFamily="18" charset="0"/>
            </a:rPr>
            <a:t>ditore</a:t>
          </a:r>
          <a:r>
            <a:rPr lang="en-US" b="1" i="0" dirty="0" smtClean="0">
              <a:solidFill>
                <a:srgbClr val="000000"/>
              </a:solidFill>
              <a:latin typeface="Maven Pro" panose="020B0604020202020204" charset="0"/>
              <a:cs typeface="Times New Roman" panose="02020603050405020304" pitchFamily="18" charset="0"/>
            </a:rPr>
            <a:t> </a:t>
          </a:r>
          <a:r>
            <a:rPr lang="en-US" b="1" i="0" dirty="0" err="1" smtClean="0">
              <a:solidFill>
                <a:srgbClr val="000000"/>
              </a:solidFill>
              <a:latin typeface="Maven Pro" panose="020B0604020202020204" charset="0"/>
              <a:cs typeface="Times New Roman" panose="02020603050405020304" pitchFamily="18" charset="0"/>
            </a:rPr>
            <a:t>që</a:t>
          </a:r>
          <a:r>
            <a:rPr lang="en-US" b="1" i="0" dirty="0" smtClean="0">
              <a:solidFill>
                <a:srgbClr val="000000"/>
              </a:solidFill>
              <a:latin typeface="Maven Pro" panose="020B0604020202020204" charset="0"/>
              <a:cs typeface="Times New Roman" panose="02020603050405020304" pitchFamily="18" charset="0"/>
            </a:rPr>
            <a:t> </a:t>
          </a:r>
          <a:r>
            <a:rPr lang="en-US" b="1" i="0" dirty="0" err="1" smtClean="0">
              <a:solidFill>
                <a:srgbClr val="000000"/>
              </a:solidFill>
              <a:latin typeface="Maven Pro" panose="020B0604020202020204" charset="0"/>
              <a:cs typeface="Times New Roman" panose="02020603050405020304" pitchFamily="18" charset="0"/>
            </a:rPr>
            <a:t>kalojnë</a:t>
          </a:r>
          <a:r>
            <a:rPr lang="en-US" b="1" i="0" dirty="0" smtClean="0">
              <a:solidFill>
                <a:srgbClr val="000000"/>
              </a:solidFill>
              <a:latin typeface="Maven Pro" panose="020B0604020202020204" charset="0"/>
              <a:cs typeface="Times New Roman" panose="02020603050405020304" pitchFamily="18" charset="0"/>
            </a:rPr>
            <a:t> </a:t>
          </a:r>
          <a:r>
            <a:rPr lang="en-US" b="1" i="0" dirty="0" err="1" smtClean="0">
              <a:solidFill>
                <a:srgbClr val="000000"/>
              </a:solidFill>
              <a:latin typeface="Maven Pro" panose="020B0604020202020204" charset="0"/>
              <a:cs typeface="Times New Roman" panose="02020603050405020304" pitchFamily="18" charset="0"/>
            </a:rPr>
            <a:t>studentët</a:t>
          </a:r>
          <a:r>
            <a:rPr lang="en-US" b="1" i="0" dirty="0" smtClean="0">
              <a:solidFill>
                <a:srgbClr val="000000"/>
              </a:solidFill>
              <a:latin typeface="Maven Pro" panose="020B0604020202020204" charset="0"/>
              <a:cs typeface="Times New Roman" panose="02020603050405020304" pitchFamily="18" charset="0"/>
            </a:rPr>
            <a:t> </a:t>
          </a:r>
          <a:r>
            <a:rPr lang="en-US" b="1" i="0" dirty="0" err="1" smtClean="0">
              <a:solidFill>
                <a:srgbClr val="000000"/>
              </a:solidFill>
              <a:latin typeface="Maven Pro" panose="020B0604020202020204" charset="0"/>
              <a:cs typeface="Times New Roman" panose="02020603050405020304" pitchFamily="18" charset="0"/>
            </a:rPr>
            <a:t>dhe</a:t>
          </a:r>
          <a:r>
            <a:rPr lang="en-US" b="1" i="0" dirty="0" smtClean="0">
              <a:solidFill>
                <a:srgbClr val="000000"/>
              </a:solidFill>
              <a:latin typeface="Maven Pro" panose="020B0604020202020204" charset="0"/>
              <a:cs typeface="Times New Roman" panose="02020603050405020304" pitchFamily="18" charset="0"/>
            </a:rPr>
            <a:t> </a:t>
          </a:r>
          <a:r>
            <a:rPr lang="en-US" b="1" i="0" dirty="0" err="1" smtClean="0">
              <a:solidFill>
                <a:srgbClr val="000000"/>
              </a:solidFill>
              <a:latin typeface="Maven Pro" panose="020B0604020202020204" charset="0"/>
              <a:cs typeface="Times New Roman" panose="02020603050405020304" pitchFamily="18" charset="0"/>
            </a:rPr>
            <a:t>stafi</a:t>
          </a:r>
          <a:r>
            <a:rPr lang="en-US" b="1" i="0" dirty="0" smtClean="0">
              <a:solidFill>
                <a:srgbClr val="000000"/>
              </a:solidFill>
              <a:latin typeface="Maven Pro" panose="020B0604020202020204" charset="0"/>
              <a:cs typeface="Times New Roman" panose="02020603050405020304" pitchFamily="18" charset="0"/>
            </a:rPr>
            <a:t> </a:t>
          </a:r>
          <a:r>
            <a:rPr lang="en-US" b="1" i="0" dirty="0" err="1" smtClean="0">
              <a:solidFill>
                <a:srgbClr val="000000"/>
              </a:solidFill>
              <a:latin typeface="Maven Pro" panose="020B0604020202020204" charset="0"/>
              <a:cs typeface="Times New Roman" panose="02020603050405020304" pitchFamily="18" charset="0"/>
            </a:rPr>
            <a:t>i</a:t>
          </a:r>
          <a:r>
            <a:rPr lang="en-US" b="1" i="0" dirty="0" smtClean="0">
              <a:solidFill>
                <a:srgbClr val="000000"/>
              </a:solidFill>
              <a:latin typeface="Maven Pro" panose="020B0604020202020204" charset="0"/>
              <a:cs typeface="Times New Roman" panose="02020603050405020304" pitchFamily="18" charset="0"/>
            </a:rPr>
            <a:t> </a:t>
          </a:r>
          <a:r>
            <a:rPr lang="en-US" b="1" i="0" dirty="0" err="1" smtClean="0">
              <a:solidFill>
                <a:srgbClr val="000000"/>
              </a:solidFill>
              <a:latin typeface="Maven Pro" panose="020B0604020202020204" charset="0"/>
              <a:cs typeface="Times New Roman" panose="02020603050405020304" pitchFamily="18" charset="0"/>
            </a:rPr>
            <a:t>universitetit</a:t>
          </a:r>
          <a:r>
            <a:rPr lang="en-US" b="1" i="0" dirty="0" smtClean="0">
              <a:solidFill>
                <a:srgbClr val="000000"/>
              </a:solidFill>
              <a:latin typeface="Maven Pro" panose="020B0604020202020204" charset="0"/>
              <a:cs typeface="Times New Roman" panose="02020603050405020304" pitchFamily="18" charset="0"/>
            </a:rPr>
            <a:t>. </a:t>
          </a:r>
          <a:endParaRPr lang="en-US" b="1" dirty="0">
            <a:solidFill>
              <a:srgbClr val="000000"/>
            </a:solidFill>
            <a:latin typeface="Maven Pro" panose="020B0604020202020204" charset="0"/>
            <a:cs typeface="Times New Roman" panose="02020603050405020304" pitchFamily="18" charset="0"/>
          </a:endParaRPr>
        </a:p>
      </dgm:t>
    </dgm:pt>
    <dgm:pt modelId="{3C206352-37F0-4E27-88D5-C1FAEA268A3B}" type="parTrans" cxnId="{CFAC6BFB-2718-4213-9B50-F29A7038941C}">
      <dgm:prSet/>
      <dgm:spPr/>
      <dgm:t>
        <a:bodyPr/>
        <a:lstStyle/>
        <a:p>
          <a:endParaRPr lang="en-US"/>
        </a:p>
      </dgm:t>
    </dgm:pt>
    <dgm:pt modelId="{317DBFF3-94A9-464C-B1F4-68E962DAB2A7}" type="sibTrans" cxnId="{CFAC6BFB-2718-4213-9B50-F29A7038941C}">
      <dgm:prSet>
        <dgm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dgm:style>
      </dgm:prSet>
      <dgm:spPr>
        <a:solidFill>
          <a:schemeClr val="bg2"/>
        </a:solidFill>
      </dgm:spPr>
      <dgm:t>
        <a:bodyPr/>
        <a:lstStyle/>
        <a:p>
          <a:endParaRPr lang="en-US"/>
        </a:p>
      </dgm:t>
    </dgm:pt>
    <dgm:pt modelId="{CDF28D75-7FFC-4681-97FF-209B649802E6}">
      <dgm:prSet/>
      <dgm:spPr/>
      <dgm:t>
        <a:bodyPr/>
        <a:lstStyle/>
        <a:p>
          <a:pPr algn="ctr" rtl="0">
            <a:lnSpc>
              <a:spcPct val="150000"/>
            </a:lnSpc>
          </a:pPr>
          <a:r>
            <a:rPr lang="en-US" b="1" i="0" dirty="0" smtClean="0">
              <a:solidFill>
                <a:srgbClr val="000000"/>
              </a:solidFill>
              <a:latin typeface="Maven Pro" panose="020B0604020202020204" charset="0"/>
              <a:cs typeface="Times New Roman" panose="02020603050405020304" pitchFamily="18" charset="0"/>
            </a:rPr>
            <a:t>Me </a:t>
          </a:r>
          <a:r>
            <a:rPr lang="en-US" b="1" i="0" dirty="0" err="1" smtClean="0">
              <a:solidFill>
                <a:srgbClr val="000000"/>
              </a:solidFill>
              <a:latin typeface="Maven Pro" panose="020B0604020202020204" charset="0"/>
              <a:cs typeface="Times New Roman" panose="02020603050405020304" pitchFamily="18" charset="0"/>
            </a:rPr>
            <a:t>këtë</a:t>
          </a:r>
          <a:r>
            <a:rPr lang="en-US" b="1" i="0" dirty="0" smtClean="0">
              <a:solidFill>
                <a:srgbClr val="000000"/>
              </a:solidFill>
              <a:latin typeface="Maven Pro" panose="020B0604020202020204" charset="0"/>
              <a:cs typeface="Times New Roman" panose="02020603050405020304" pitchFamily="18" charset="0"/>
            </a:rPr>
            <a:t> </a:t>
          </a:r>
          <a:r>
            <a:rPr lang="en-US" b="1" i="0" dirty="0" err="1" smtClean="0">
              <a:solidFill>
                <a:srgbClr val="000000"/>
              </a:solidFill>
              <a:latin typeface="Maven Pro" panose="020B0604020202020204" charset="0"/>
              <a:cs typeface="Times New Roman" panose="02020603050405020304" pitchFamily="18" charset="0"/>
            </a:rPr>
            <a:t>sistem</a:t>
          </a:r>
          <a:r>
            <a:rPr lang="en-US" b="1" i="0" dirty="0" smtClean="0">
              <a:solidFill>
                <a:srgbClr val="000000"/>
              </a:solidFill>
              <a:latin typeface="Maven Pro" panose="020B0604020202020204" charset="0"/>
              <a:cs typeface="Times New Roman" panose="02020603050405020304" pitchFamily="18" charset="0"/>
            </a:rPr>
            <a:t> do </a:t>
          </a:r>
          <a:r>
            <a:rPr lang="en-US" b="1" i="0" dirty="0" err="1" smtClean="0">
              <a:solidFill>
                <a:srgbClr val="000000"/>
              </a:solidFill>
              <a:latin typeface="Maven Pro" panose="020B0604020202020204" charset="0"/>
              <a:cs typeface="Times New Roman" panose="02020603050405020304" pitchFamily="18" charset="0"/>
            </a:rPr>
            <a:t>të</a:t>
          </a:r>
          <a:r>
            <a:rPr lang="en-US" b="1" i="0" dirty="0" smtClean="0">
              <a:solidFill>
                <a:srgbClr val="000000"/>
              </a:solidFill>
              <a:latin typeface="Maven Pro" panose="020B0604020202020204" charset="0"/>
              <a:cs typeface="Times New Roman" panose="02020603050405020304" pitchFamily="18" charset="0"/>
            </a:rPr>
            <a:t> </a:t>
          </a:r>
          <a:r>
            <a:rPr lang="en-US" b="1" i="0" dirty="0" err="1" smtClean="0">
              <a:solidFill>
                <a:srgbClr val="000000"/>
              </a:solidFill>
              <a:latin typeface="Maven Pro" panose="020B0604020202020204" charset="0"/>
              <a:cs typeface="Times New Roman" panose="02020603050405020304" pitchFamily="18" charset="0"/>
            </a:rPr>
            <a:t>rritet</a:t>
          </a:r>
          <a:r>
            <a:rPr lang="en-US" b="1" i="0" dirty="0" smtClean="0">
              <a:solidFill>
                <a:srgbClr val="000000"/>
              </a:solidFill>
              <a:latin typeface="Maven Pro" panose="020B0604020202020204" charset="0"/>
              <a:cs typeface="Times New Roman" panose="02020603050405020304" pitchFamily="18" charset="0"/>
            </a:rPr>
            <a:t> </a:t>
          </a:r>
          <a:r>
            <a:rPr lang="en-US" b="1" i="0" dirty="0" err="1" smtClean="0">
              <a:solidFill>
                <a:srgbClr val="000000"/>
              </a:solidFill>
              <a:latin typeface="Maven Pro" panose="020B0604020202020204" charset="0"/>
              <a:cs typeface="Times New Roman" panose="02020603050405020304" pitchFamily="18" charset="0"/>
            </a:rPr>
            <a:t>saktësia</a:t>
          </a:r>
          <a:r>
            <a:rPr lang="en-US" b="1" i="0" dirty="0" smtClean="0">
              <a:solidFill>
                <a:srgbClr val="000000"/>
              </a:solidFill>
              <a:latin typeface="Maven Pro" panose="020B0604020202020204" charset="0"/>
              <a:cs typeface="Times New Roman" panose="02020603050405020304" pitchFamily="18" charset="0"/>
            </a:rPr>
            <a:t> e </a:t>
          </a:r>
          <a:r>
            <a:rPr lang="en-US" b="1" i="0" dirty="0" err="1" smtClean="0">
              <a:solidFill>
                <a:srgbClr val="000000"/>
              </a:solidFill>
              <a:latin typeface="Maven Pro" panose="020B0604020202020204" charset="0"/>
              <a:cs typeface="Times New Roman" panose="02020603050405020304" pitchFamily="18" charset="0"/>
            </a:rPr>
            <a:t>të</a:t>
          </a:r>
          <a:r>
            <a:rPr lang="en-US" b="1" i="0" dirty="0" smtClean="0">
              <a:solidFill>
                <a:srgbClr val="000000"/>
              </a:solidFill>
              <a:latin typeface="Maven Pro" panose="020B0604020202020204" charset="0"/>
              <a:cs typeface="Times New Roman" panose="02020603050405020304" pitchFamily="18" charset="0"/>
            </a:rPr>
            <a:t> </a:t>
          </a:r>
          <a:r>
            <a:rPr lang="en-US" b="1" i="0" dirty="0" err="1" smtClean="0">
              <a:solidFill>
                <a:srgbClr val="000000"/>
              </a:solidFill>
              <a:latin typeface="Maven Pro" panose="020B0604020202020204" charset="0"/>
              <a:cs typeface="Times New Roman" panose="02020603050405020304" pitchFamily="18" charset="0"/>
            </a:rPr>
            <a:t>dhënave</a:t>
          </a:r>
          <a:r>
            <a:rPr lang="en-US" b="1" i="0" dirty="0" smtClean="0">
              <a:solidFill>
                <a:srgbClr val="000000"/>
              </a:solidFill>
              <a:latin typeface="Maven Pro" panose="020B0604020202020204" charset="0"/>
              <a:cs typeface="Times New Roman" panose="02020603050405020304" pitchFamily="18" charset="0"/>
            </a:rPr>
            <a:t>, do </a:t>
          </a:r>
          <a:r>
            <a:rPr lang="en-US" b="1" i="0" dirty="0" err="1" smtClean="0">
              <a:solidFill>
                <a:srgbClr val="000000"/>
              </a:solidFill>
              <a:latin typeface="Maven Pro" panose="020B0604020202020204" charset="0"/>
              <a:cs typeface="Times New Roman" panose="02020603050405020304" pitchFamily="18" charset="0"/>
            </a:rPr>
            <a:t>të</a:t>
          </a:r>
          <a:r>
            <a:rPr lang="en-US" b="1" i="0" dirty="0" smtClean="0">
              <a:solidFill>
                <a:srgbClr val="000000"/>
              </a:solidFill>
              <a:latin typeface="Maven Pro" panose="020B0604020202020204" charset="0"/>
              <a:cs typeface="Times New Roman" panose="02020603050405020304" pitchFamily="18" charset="0"/>
            </a:rPr>
            <a:t> </a:t>
          </a:r>
          <a:r>
            <a:rPr lang="en-US" b="1" i="0" dirty="0" err="1" smtClean="0">
              <a:solidFill>
                <a:srgbClr val="000000"/>
              </a:solidFill>
              <a:latin typeface="Maven Pro" panose="020B0604020202020204" charset="0"/>
              <a:cs typeface="Times New Roman" panose="02020603050405020304" pitchFamily="18" charset="0"/>
            </a:rPr>
            <a:t>eleminohen</a:t>
          </a:r>
          <a:r>
            <a:rPr lang="en-US" b="1" i="0" dirty="0" smtClean="0">
              <a:solidFill>
                <a:srgbClr val="000000"/>
              </a:solidFill>
              <a:latin typeface="Maven Pro" panose="020B0604020202020204" charset="0"/>
              <a:cs typeface="Times New Roman" panose="02020603050405020304" pitchFamily="18" charset="0"/>
            </a:rPr>
            <a:t> </a:t>
          </a:r>
          <a:r>
            <a:rPr lang="en-US" b="1" i="0" dirty="0" err="1" smtClean="0">
              <a:solidFill>
                <a:srgbClr val="000000"/>
              </a:solidFill>
              <a:latin typeface="Maven Pro" panose="020B0604020202020204" charset="0"/>
              <a:cs typeface="Times New Roman" panose="02020603050405020304" pitchFamily="18" charset="0"/>
            </a:rPr>
            <a:t>pritjet</a:t>
          </a:r>
          <a:r>
            <a:rPr lang="en-US" b="1" i="0" dirty="0" smtClean="0">
              <a:solidFill>
                <a:srgbClr val="000000"/>
              </a:solidFill>
              <a:latin typeface="Maven Pro" panose="020B0604020202020204" charset="0"/>
              <a:cs typeface="Times New Roman" panose="02020603050405020304" pitchFamily="18" charset="0"/>
            </a:rPr>
            <a:t> </a:t>
          </a:r>
          <a:r>
            <a:rPr lang="en-US" b="1" i="0" dirty="0" err="1" smtClean="0">
              <a:solidFill>
                <a:srgbClr val="000000"/>
              </a:solidFill>
              <a:latin typeface="Maven Pro" panose="020B0604020202020204" charset="0"/>
              <a:cs typeface="Times New Roman" panose="02020603050405020304" pitchFamily="18" charset="0"/>
            </a:rPr>
            <a:t>në</a:t>
          </a:r>
          <a:r>
            <a:rPr lang="en-US" b="1" i="0" dirty="0" smtClean="0">
              <a:solidFill>
                <a:srgbClr val="000000"/>
              </a:solidFill>
              <a:latin typeface="Maven Pro" panose="020B0604020202020204" charset="0"/>
              <a:cs typeface="Times New Roman" panose="02020603050405020304" pitchFamily="18" charset="0"/>
            </a:rPr>
            <a:t> </a:t>
          </a:r>
          <a:r>
            <a:rPr lang="en-US" b="1" i="0" dirty="0" err="1" smtClean="0">
              <a:solidFill>
                <a:srgbClr val="000000"/>
              </a:solidFill>
              <a:latin typeface="Maven Pro" panose="020B0604020202020204" charset="0"/>
              <a:cs typeface="Times New Roman" panose="02020603050405020304" pitchFamily="18" charset="0"/>
            </a:rPr>
            <a:t>rradhë</a:t>
          </a:r>
          <a:r>
            <a:rPr lang="en-US" b="1" i="0" dirty="0" smtClean="0">
              <a:solidFill>
                <a:srgbClr val="000000"/>
              </a:solidFill>
              <a:latin typeface="Maven Pro" panose="020B0604020202020204" charset="0"/>
              <a:cs typeface="Times New Roman" panose="02020603050405020304" pitchFamily="18" charset="0"/>
            </a:rPr>
            <a:t>, do </a:t>
          </a:r>
          <a:r>
            <a:rPr lang="en-US" b="1" i="0" dirty="0" err="1" smtClean="0">
              <a:solidFill>
                <a:srgbClr val="000000"/>
              </a:solidFill>
              <a:latin typeface="Maven Pro" panose="020B0604020202020204" charset="0"/>
              <a:cs typeface="Times New Roman" panose="02020603050405020304" pitchFamily="18" charset="0"/>
            </a:rPr>
            <a:t>të</a:t>
          </a:r>
          <a:r>
            <a:rPr lang="en-US" b="1" i="0" dirty="0" smtClean="0">
              <a:solidFill>
                <a:srgbClr val="000000"/>
              </a:solidFill>
              <a:latin typeface="Maven Pro" panose="020B0604020202020204" charset="0"/>
              <a:cs typeface="Times New Roman" panose="02020603050405020304" pitchFamily="18" charset="0"/>
            </a:rPr>
            <a:t> </a:t>
          </a:r>
          <a:r>
            <a:rPr lang="en-US" b="1" i="0" dirty="0" err="1" smtClean="0">
              <a:solidFill>
                <a:srgbClr val="000000"/>
              </a:solidFill>
              <a:latin typeface="Maven Pro" panose="020B0604020202020204" charset="0"/>
              <a:cs typeface="Times New Roman" panose="02020603050405020304" pitchFamily="18" charset="0"/>
            </a:rPr>
            <a:t>rritet</a:t>
          </a:r>
          <a:r>
            <a:rPr lang="en-US" b="1" i="0" dirty="0" smtClean="0">
              <a:solidFill>
                <a:srgbClr val="000000"/>
              </a:solidFill>
              <a:latin typeface="Maven Pro" panose="020B0604020202020204" charset="0"/>
              <a:cs typeface="Times New Roman" panose="02020603050405020304" pitchFamily="18" charset="0"/>
            </a:rPr>
            <a:t> </a:t>
          </a:r>
          <a:r>
            <a:rPr lang="en-US" b="1" i="0" dirty="0" err="1" smtClean="0">
              <a:solidFill>
                <a:srgbClr val="000000"/>
              </a:solidFill>
              <a:latin typeface="Maven Pro" panose="020B0604020202020204" charset="0"/>
              <a:cs typeface="Times New Roman" panose="02020603050405020304" pitchFamily="18" charset="0"/>
            </a:rPr>
            <a:t>interesi</a:t>
          </a:r>
          <a:r>
            <a:rPr lang="en-US" b="1" i="0" dirty="0" smtClean="0">
              <a:solidFill>
                <a:srgbClr val="000000"/>
              </a:solidFill>
              <a:latin typeface="Maven Pro" panose="020B0604020202020204" charset="0"/>
              <a:cs typeface="Times New Roman" panose="02020603050405020304" pitchFamily="18" charset="0"/>
            </a:rPr>
            <a:t> </a:t>
          </a:r>
          <a:r>
            <a:rPr lang="en-US" b="1" i="0" dirty="0" err="1" smtClean="0">
              <a:solidFill>
                <a:srgbClr val="000000"/>
              </a:solidFill>
              <a:latin typeface="Maven Pro" panose="020B0604020202020204" charset="0"/>
              <a:cs typeface="Times New Roman" panose="02020603050405020304" pitchFamily="18" charset="0"/>
            </a:rPr>
            <a:t>i</a:t>
          </a:r>
          <a:r>
            <a:rPr lang="en-US" b="1" i="0" dirty="0" smtClean="0">
              <a:solidFill>
                <a:srgbClr val="000000"/>
              </a:solidFill>
              <a:latin typeface="Maven Pro" panose="020B0604020202020204" charset="0"/>
              <a:cs typeface="Times New Roman" panose="02020603050405020304" pitchFamily="18" charset="0"/>
            </a:rPr>
            <a:t> </a:t>
          </a:r>
          <a:r>
            <a:rPr lang="en-US" b="1" i="0" dirty="0" err="1" smtClean="0">
              <a:solidFill>
                <a:srgbClr val="000000"/>
              </a:solidFill>
              <a:latin typeface="Maven Pro" panose="020B0604020202020204" charset="0"/>
              <a:cs typeface="Times New Roman" panose="02020603050405020304" pitchFamily="18" charset="0"/>
            </a:rPr>
            <a:t>studentëve</a:t>
          </a:r>
          <a:r>
            <a:rPr lang="en-US" b="1" i="0" dirty="0" smtClean="0">
              <a:solidFill>
                <a:srgbClr val="000000"/>
              </a:solidFill>
              <a:latin typeface="Maven Pro" panose="020B0604020202020204" charset="0"/>
              <a:cs typeface="Times New Roman" panose="02020603050405020304" pitchFamily="18" charset="0"/>
            </a:rPr>
            <a:t> </a:t>
          </a:r>
          <a:r>
            <a:rPr lang="en-US" b="1" i="0" dirty="0" err="1" smtClean="0">
              <a:solidFill>
                <a:srgbClr val="000000"/>
              </a:solidFill>
              <a:latin typeface="Maven Pro" panose="020B0604020202020204" charset="0"/>
              <a:cs typeface="Times New Roman" panose="02020603050405020304" pitchFamily="18" charset="0"/>
            </a:rPr>
            <a:t>për</a:t>
          </a:r>
          <a:r>
            <a:rPr lang="en-US" b="1" i="0" dirty="0" smtClean="0">
              <a:solidFill>
                <a:srgbClr val="000000"/>
              </a:solidFill>
              <a:latin typeface="Maven Pro" panose="020B0604020202020204" charset="0"/>
              <a:cs typeface="Times New Roman" panose="02020603050405020304" pitchFamily="18" charset="0"/>
            </a:rPr>
            <a:t> </a:t>
          </a:r>
          <a:r>
            <a:rPr lang="en-US" b="1" i="0" dirty="0" err="1" smtClean="0">
              <a:solidFill>
                <a:srgbClr val="000000"/>
              </a:solidFill>
              <a:latin typeface="Maven Pro" panose="020B0604020202020204" charset="0"/>
              <a:cs typeface="Times New Roman" panose="02020603050405020304" pitchFamily="18" charset="0"/>
            </a:rPr>
            <a:t>mësim</a:t>
          </a:r>
          <a:r>
            <a:rPr lang="en-US" b="1" i="0" dirty="0" smtClean="0">
              <a:solidFill>
                <a:srgbClr val="000000"/>
              </a:solidFill>
              <a:latin typeface="Maven Pro" panose="020B0604020202020204" charset="0"/>
              <a:cs typeface="Times New Roman" panose="02020603050405020304" pitchFamily="18" charset="0"/>
            </a:rPr>
            <a:t> </a:t>
          </a:r>
          <a:r>
            <a:rPr lang="en-US" b="1" i="0" dirty="0" err="1" smtClean="0">
              <a:solidFill>
                <a:srgbClr val="000000"/>
              </a:solidFill>
              <a:latin typeface="Maven Pro" panose="020B0604020202020204" charset="0"/>
              <a:cs typeface="Times New Roman" panose="02020603050405020304" pitchFamily="18" charset="0"/>
            </a:rPr>
            <a:t>dhe</a:t>
          </a:r>
          <a:r>
            <a:rPr lang="en-US" b="1" i="0" dirty="0" smtClean="0">
              <a:solidFill>
                <a:srgbClr val="000000"/>
              </a:solidFill>
              <a:latin typeface="Maven Pro" panose="020B0604020202020204" charset="0"/>
              <a:cs typeface="Times New Roman" panose="02020603050405020304" pitchFamily="18" charset="0"/>
            </a:rPr>
            <a:t> </a:t>
          </a:r>
          <a:r>
            <a:rPr lang="en-US" b="1" i="0" dirty="0" err="1" smtClean="0">
              <a:solidFill>
                <a:srgbClr val="000000"/>
              </a:solidFill>
              <a:latin typeface="Maven Pro" panose="020B0604020202020204" charset="0"/>
              <a:cs typeface="Times New Roman" panose="02020603050405020304" pitchFamily="18" charset="0"/>
            </a:rPr>
            <a:t>gjithashtu</a:t>
          </a:r>
          <a:r>
            <a:rPr lang="en-US" b="1" i="0" dirty="0" smtClean="0">
              <a:solidFill>
                <a:srgbClr val="000000"/>
              </a:solidFill>
              <a:latin typeface="Maven Pro" panose="020B0604020202020204" charset="0"/>
              <a:cs typeface="Times New Roman" panose="02020603050405020304" pitchFamily="18" charset="0"/>
            </a:rPr>
            <a:t> </a:t>
          </a:r>
          <a:r>
            <a:rPr lang="en-US" b="1" i="0" dirty="0" err="1" smtClean="0">
              <a:solidFill>
                <a:srgbClr val="000000"/>
              </a:solidFill>
              <a:latin typeface="Maven Pro" panose="020B0604020202020204" charset="0"/>
              <a:cs typeface="Times New Roman" panose="02020603050405020304" pitchFamily="18" charset="0"/>
            </a:rPr>
            <a:t>siguria</a:t>
          </a:r>
          <a:r>
            <a:rPr lang="en-US" b="1" i="0" dirty="0" smtClean="0">
              <a:solidFill>
                <a:srgbClr val="000000"/>
              </a:solidFill>
              <a:latin typeface="Maven Pro" panose="020B0604020202020204" charset="0"/>
              <a:cs typeface="Times New Roman" panose="02020603050405020304" pitchFamily="18" charset="0"/>
            </a:rPr>
            <a:t> e </a:t>
          </a:r>
          <a:r>
            <a:rPr lang="en-US" b="1" i="0" dirty="0" err="1" smtClean="0">
              <a:solidFill>
                <a:srgbClr val="000000"/>
              </a:solidFill>
              <a:latin typeface="Maven Pro" panose="020B0604020202020204" charset="0"/>
              <a:cs typeface="Times New Roman" panose="02020603050405020304" pitchFamily="18" charset="0"/>
            </a:rPr>
            <a:t>vendndodhjeve</a:t>
          </a:r>
          <a:r>
            <a:rPr lang="en-US" b="1" i="0" dirty="0" smtClean="0">
              <a:solidFill>
                <a:srgbClr val="000000"/>
              </a:solidFill>
              <a:latin typeface="Maven Pro" panose="020B0604020202020204" charset="0"/>
              <a:cs typeface="Times New Roman" panose="02020603050405020304" pitchFamily="18" charset="0"/>
            </a:rPr>
            <a:t> </a:t>
          </a:r>
          <a:r>
            <a:rPr lang="en-US" b="1" i="0" dirty="0" err="1" smtClean="0">
              <a:solidFill>
                <a:srgbClr val="000000"/>
              </a:solidFill>
              <a:latin typeface="Maven Pro" panose="020B0604020202020204" charset="0"/>
              <a:cs typeface="Times New Roman" panose="02020603050405020304" pitchFamily="18" charset="0"/>
            </a:rPr>
            <a:t>të</a:t>
          </a:r>
          <a:r>
            <a:rPr lang="en-US" b="1" i="0" dirty="0" smtClean="0">
              <a:solidFill>
                <a:srgbClr val="000000"/>
              </a:solidFill>
              <a:latin typeface="Maven Pro" panose="020B0604020202020204" charset="0"/>
              <a:cs typeface="Times New Roman" panose="02020603050405020304" pitchFamily="18" charset="0"/>
            </a:rPr>
            <a:t> </a:t>
          </a:r>
          <a:r>
            <a:rPr lang="en-US" b="1" i="0" dirty="0" err="1" smtClean="0">
              <a:solidFill>
                <a:srgbClr val="000000"/>
              </a:solidFill>
              <a:latin typeface="Maven Pro" panose="020B0604020202020204" charset="0"/>
              <a:cs typeface="Times New Roman" panose="02020603050405020304" pitchFamily="18" charset="0"/>
            </a:rPr>
            <a:t>aseteve</a:t>
          </a:r>
          <a:r>
            <a:rPr lang="en-US" b="1" i="0" dirty="0" smtClean="0">
              <a:solidFill>
                <a:srgbClr val="000000"/>
              </a:solidFill>
              <a:latin typeface="Maven Pro" panose="020B0604020202020204" charset="0"/>
              <a:cs typeface="Times New Roman" panose="02020603050405020304" pitchFamily="18" charset="0"/>
            </a:rPr>
            <a:t> </a:t>
          </a:r>
          <a:r>
            <a:rPr lang="en-US" b="1" i="0" dirty="0" err="1" smtClean="0">
              <a:solidFill>
                <a:srgbClr val="000000"/>
              </a:solidFill>
              <a:latin typeface="Maven Pro" panose="020B0604020202020204" charset="0"/>
              <a:cs typeface="Times New Roman" panose="02020603050405020304" pitchFamily="18" charset="0"/>
            </a:rPr>
            <a:t>konfidenciale</a:t>
          </a:r>
          <a:r>
            <a:rPr lang="en-US" b="0" i="0" dirty="0" smtClean="0">
              <a:solidFill>
                <a:srgbClr val="000000"/>
              </a:solidFill>
              <a:latin typeface="Maven Pro" panose="020B0604020202020204" charset="0"/>
              <a:cs typeface="Times New Roman" panose="02020603050405020304" pitchFamily="18" charset="0"/>
            </a:rPr>
            <a:t>.</a:t>
          </a:r>
          <a:endParaRPr lang="en-US" dirty="0">
            <a:solidFill>
              <a:srgbClr val="000000"/>
            </a:solidFill>
            <a:latin typeface="Maven Pro" panose="020B0604020202020204" charset="0"/>
            <a:cs typeface="Times New Roman" panose="02020603050405020304" pitchFamily="18" charset="0"/>
          </a:endParaRPr>
        </a:p>
      </dgm:t>
    </dgm:pt>
    <dgm:pt modelId="{5D2CCA6F-C6EC-4B33-BC05-2837F12262B9}" type="parTrans" cxnId="{C0D6FB8A-FECF-4DAA-AD16-5D96D1E565B0}">
      <dgm:prSet/>
      <dgm:spPr/>
      <dgm:t>
        <a:bodyPr/>
        <a:lstStyle/>
        <a:p>
          <a:endParaRPr lang="en-US"/>
        </a:p>
      </dgm:t>
    </dgm:pt>
    <dgm:pt modelId="{5063B01B-33EA-4150-890A-BDB091807F9C}" type="sibTrans" cxnId="{C0D6FB8A-FECF-4DAA-AD16-5D96D1E565B0}">
      <dgm:prSet/>
      <dgm:spPr/>
      <dgm:t>
        <a:bodyPr/>
        <a:lstStyle/>
        <a:p>
          <a:endParaRPr lang="en-US"/>
        </a:p>
      </dgm:t>
    </dgm:pt>
    <dgm:pt modelId="{050A5FDB-2E7B-46BE-95B9-A16E438EE77E}" type="pres">
      <dgm:prSet presAssocID="{29E6BB1A-9C13-495F-ADD4-517075824765}" presName="outerComposite" presStyleCnt="0">
        <dgm:presLayoutVars>
          <dgm:chMax val="5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DB4DC49-8EC6-4B84-B15D-E684068EC42A}" type="pres">
      <dgm:prSet presAssocID="{29E6BB1A-9C13-495F-ADD4-517075824765}" presName="dummyMaxCanvas" presStyleCnt="0">
        <dgm:presLayoutVars/>
      </dgm:prSet>
      <dgm:spPr/>
    </dgm:pt>
    <dgm:pt modelId="{7501CB77-D0C6-4FE5-8627-BF2382B1F8EA}" type="pres">
      <dgm:prSet presAssocID="{29E6BB1A-9C13-495F-ADD4-517075824765}" presName="TwoNodes_1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62B990D-3DC3-4B46-8E36-6EE7FA51AD5A}" type="pres">
      <dgm:prSet presAssocID="{29E6BB1A-9C13-495F-ADD4-517075824765}" presName="TwoNodes_2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E45BE30-DEB6-4745-A895-7E62D0C092AB}" type="pres">
      <dgm:prSet presAssocID="{29E6BB1A-9C13-495F-ADD4-517075824765}" presName="TwoConn_1-2" presStyleLbl="fgAccFollowNode1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02D9E06-9956-4590-B79E-FEF60A983125}" type="pres">
      <dgm:prSet presAssocID="{29E6BB1A-9C13-495F-ADD4-517075824765}" presName="TwoNodes_1_text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F7B42AA-FD7B-4DB0-97D3-506A8E86D249}" type="pres">
      <dgm:prSet presAssocID="{29E6BB1A-9C13-495F-ADD4-517075824765}" presName="TwoNodes_2_text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71261D3-1B5A-4538-AADD-3F0303BEA3F4}" type="presOf" srcId="{CDF28D75-7FFC-4681-97FF-209B649802E6}" destId="{AF7B42AA-FD7B-4DB0-97D3-506A8E86D249}" srcOrd="1" destOrd="0" presId="urn:microsoft.com/office/officeart/2005/8/layout/vProcess5"/>
    <dgm:cxn modelId="{F3F01EFF-FA00-40E7-ADF9-24B029CEE9D5}" type="presOf" srcId="{CE943800-638F-4B53-9EA1-B929C5E6D9B2}" destId="{7501CB77-D0C6-4FE5-8627-BF2382B1F8EA}" srcOrd="0" destOrd="0" presId="urn:microsoft.com/office/officeart/2005/8/layout/vProcess5"/>
    <dgm:cxn modelId="{D4E141B3-0912-4908-A52F-BC766A41F7F8}" type="presOf" srcId="{CE943800-638F-4B53-9EA1-B929C5E6D9B2}" destId="{802D9E06-9956-4590-B79E-FEF60A983125}" srcOrd="1" destOrd="0" presId="urn:microsoft.com/office/officeart/2005/8/layout/vProcess5"/>
    <dgm:cxn modelId="{DCAF5680-A90E-4D5D-926C-B24E7B2C1340}" type="presOf" srcId="{CDF28D75-7FFC-4681-97FF-209B649802E6}" destId="{462B990D-3DC3-4B46-8E36-6EE7FA51AD5A}" srcOrd="0" destOrd="0" presId="urn:microsoft.com/office/officeart/2005/8/layout/vProcess5"/>
    <dgm:cxn modelId="{CFAC6BFB-2718-4213-9B50-F29A7038941C}" srcId="{29E6BB1A-9C13-495F-ADD4-517075824765}" destId="{CE943800-638F-4B53-9EA1-B929C5E6D9B2}" srcOrd="0" destOrd="0" parTransId="{3C206352-37F0-4E27-88D5-C1FAEA268A3B}" sibTransId="{317DBFF3-94A9-464C-B1F4-68E962DAB2A7}"/>
    <dgm:cxn modelId="{C0D6FB8A-FECF-4DAA-AD16-5D96D1E565B0}" srcId="{29E6BB1A-9C13-495F-ADD4-517075824765}" destId="{CDF28D75-7FFC-4681-97FF-209B649802E6}" srcOrd="1" destOrd="0" parTransId="{5D2CCA6F-C6EC-4B33-BC05-2837F12262B9}" sibTransId="{5063B01B-33EA-4150-890A-BDB091807F9C}"/>
    <dgm:cxn modelId="{AA1A9B13-E733-4C04-9169-79B87B66B3A3}" type="presOf" srcId="{317DBFF3-94A9-464C-B1F4-68E962DAB2A7}" destId="{CE45BE30-DEB6-4745-A895-7E62D0C092AB}" srcOrd="0" destOrd="0" presId="urn:microsoft.com/office/officeart/2005/8/layout/vProcess5"/>
    <dgm:cxn modelId="{021DB21E-7F78-4519-9415-48D62F1E03E4}" type="presOf" srcId="{29E6BB1A-9C13-495F-ADD4-517075824765}" destId="{050A5FDB-2E7B-46BE-95B9-A16E438EE77E}" srcOrd="0" destOrd="0" presId="urn:microsoft.com/office/officeart/2005/8/layout/vProcess5"/>
    <dgm:cxn modelId="{A6D41191-96B8-4DA7-99C6-1992BF211785}" type="presParOf" srcId="{050A5FDB-2E7B-46BE-95B9-A16E438EE77E}" destId="{9DB4DC49-8EC6-4B84-B15D-E684068EC42A}" srcOrd="0" destOrd="0" presId="urn:microsoft.com/office/officeart/2005/8/layout/vProcess5"/>
    <dgm:cxn modelId="{976C5C0F-1AF6-4692-8593-3F94C6A79657}" type="presParOf" srcId="{050A5FDB-2E7B-46BE-95B9-A16E438EE77E}" destId="{7501CB77-D0C6-4FE5-8627-BF2382B1F8EA}" srcOrd="1" destOrd="0" presId="urn:microsoft.com/office/officeart/2005/8/layout/vProcess5"/>
    <dgm:cxn modelId="{1649558E-DC0D-4E76-B313-E7C7091438D8}" type="presParOf" srcId="{050A5FDB-2E7B-46BE-95B9-A16E438EE77E}" destId="{462B990D-3DC3-4B46-8E36-6EE7FA51AD5A}" srcOrd="2" destOrd="0" presId="urn:microsoft.com/office/officeart/2005/8/layout/vProcess5"/>
    <dgm:cxn modelId="{86591D2D-E42E-436C-A12C-2A640A48BBD6}" type="presParOf" srcId="{050A5FDB-2E7B-46BE-95B9-A16E438EE77E}" destId="{CE45BE30-DEB6-4745-A895-7E62D0C092AB}" srcOrd="3" destOrd="0" presId="urn:microsoft.com/office/officeart/2005/8/layout/vProcess5"/>
    <dgm:cxn modelId="{CB127550-06F2-480F-837A-16EFBA6D1779}" type="presParOf" srcId="{050A5FDB-2E7B-46BE-95B9-A16E438EE77E}" destId="{802D9E06-9956-4590-B79E-FEF60A983125}" srcOrd="4" destOrd="0" presId="urn:microsoft.com/office/officeart/2005/8/layout/vProcess5"/>
    <dgm:cxn modelId="{8971EBB1-7601-47ED-9A55-652E578256F8}" type="presParOf" srcId="{050A5FDB-2E7B-46BE-95B9-A16E438EE77E}" destId="{AF7B42AA-FD7B-4DB0-97D3-506A8E86D249}" srcOrd="5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B1E068A-9DDD-46EC-964D-6F785FB3A213}" type="doc">
      <dgm:prSet loTypeId="urn:microsoft.com/office/officeart/2009/layout/CircleArrowProcess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ECDC779-7210-45D6-8200-4C16E1405FBD}">
      <dgm:prSet phldrT="[Text]" custT="1"/>
      <dgm:spPr/>
      <dgm:t>
        <a:bodyPr/>
        <a:lstStyle/>
        <a:p>
          <a:pPr algn="ctr"/>
          <a:r>
            <a:rPr lang="en-US" sz="1200" b="1" dirty="0" smtClean="0">
              <a:solidFill>
                <a:schemeClr val="bg1"/>
              </a:solidFill>
              <a:latin typeface="Advent Pro SemiBold" panose="020B0604020202020204" charset="0"/>
            </a:rPr>
            <a:t>1. </a:t>
          </a:r>
          <a:r>
            <a:rPr lang="en-US" sz="1200" dirty="0" err="1" smtClean="0">
              <a:solidFill>
                <a:schemeClr val="bg1"/>
              </a:solidFill>
              <a:latin typeface="Advent Pro SemiBold" panose="020B0604020202020204" charset="0"/>
            </a:rPr>
            <a:t>Zbatimi</a:t>
          </a:r>
          <a:r>
            <a:rPr lang="en-US" sz="1200" dirty="0" smtClean="0">
              <a:solidFill>
                <a:schemeClr val="bg1"/>
              </a:solidFill>
              <a:latin typeface="Advent Pro SemiBold" panose="020B0604020202020204" charset="0"/>
            </a:rPr>
            <a:t> </a:t>
          </a:r>
          <a:r>
            <a:rPr lang="en-US" sz="1200" dirty="0" err="1" smtClean="0">
              <a:solidFill>
                <a:schemeClr val="bg1"/>
              </a:solidFill>
              <a:latin typeface="Advent Pro SemiBold" panose="020B0604020202020204" charset="0"/>
            </a:rPr>
            <a:t>i</a:t>
          </a:r>
          <a:r>
            <a:rPr lang="en-US" sz="1200" dirty="0" smtClean="0">
              <a:solidFill>
                <a:schemeClr val="bg1"/>
              </a:solidFill>
              <a:latin typeface="Advent Pro SemiBold" panose="020B0604020202020204" charset="0"/>
            </a:rPr>
            <a:t> </a:t>
          </a:r>
          <a:r>
            <a:rPr lang="en-US" sz="1200" dirty="0" err="1" smtClean="0">
              <a:solidFill>
                <a:schemeClr val="bg1"/>
              </a:solidFill>
              <a:latin typeface="Advent Pro SemiBold" panose="020B0604020202020204" charset="0"/>
            </a:rPr>
            <a:t>teknologjisë</a:t>
          </a:r>
          <a:r>
            <a:rPr lang="en-US" sz="1200" dirty="0" smtClean="0">
              <a:solidFill>
                <a:schemeClr val="bg1"/>
              </a:solidFill>
              <a:latin typeface="Advent Pro SemiBold" panose="020B0604020202020204" charset="0"/>
            </a:rPr>
            <a:t> RFID </a:t>
          </a:r>
          <a:r>
            <a:rPr lang="en-US" sz="1200" dirty="0" err="1" smtClean="0">
              <a:solidFill>
                <a:schemeClr val="bg1"/>
              </a:solidFill>
              <a:latin typeface="Advent Pro SemiBold" panose="020B0604020202020204" charset="0"/>
            </a:rPr>
            <a:t>në</a:t>
          </a:r>
          <a:r>
            <a:rPr lang="en-US" sz="1200" dirty="0" smtClean="0">
              <a:solidFill>
                <a:schemeClr val="bg1"/>
              </a:solidFill>
              <a:latin typeface="Advent Pro SemiBold" panose="020B0604020202020204" charset="0"/>
            </a:rPr>
            <a:t> </a:t>
          </a:r>
          <a:r>
            <a:rPr lang="en-US" sz="1200" dirty="0" err="1" smtClean="0">
              <a:solidFill>
                <a:schemeClr val="bg1"/>
              </a:solidFill>
              <a:latin typeface="Advent Pro SemiBold" panose="020B0604020202020204" charset="0"/>
            </a:rPr>
            <a:t>proceset</a:t>
          </a:r>
          <a:r>
            <a:rPr lang="en-US" sz="1200" dirty="0" smtClean="0">
              <a:solidFill>
                <a:schemeClr val="bg1"/>
              </a:solidFill>
              <a:latin typeface="Advent Pro SemiBold" panose="020B0604020202020204" charset="0"/>
            </a:rPr>
            <a:t> e </a:t>
          </a:r>
          <a:r>
            <a:rPr lang="en-US" sz="1200" dirty="0" err="1" smtClean="0">
              <a:solidFill>
                <a:schemeClr val="bg1"/>
              </a:solidFill>
              <a:latin typeface="Advent Pro SemiBold" panose="020B0604020202020204" charset="0"/>
            </a:rPr>
            <a:t>përditëshme</a:t>
          </a:r>
          <a:r>
            <a:rPr lang="en-US" sz="1200" dirty="0" smtClean="0">
              <a:solidFill>
                <a:schemeClr val="bg1"/>
              </a:solidFill>
              <a:latin typeface="Advent Pro SemiBold" panose="020B0604020202020204" charset="0"/>
            </a:rPr>
            <a:t> </a:t>
          </a:r>
          <a:r>
            <a:rPr lang="en-US" sz="1200" dirty="0" err="1" smtClean="0">
              <a:solidFill>
                <a:schemeClr val="bg1"/>
              </a:solidFill>
              <a:latin typeface="Advent Pro SemiBold" panose="020B0604020202020204" charset="0"/>
            </a:rPr>
            <a:t>për</a:t>
          </a:r>
          <a:r>
            <a:rPr lang="en-US" sz="1200" dirty="0" smtClean="0">
              <a:solidFill>
                <a:schemeClr val="bg1"/>
              </a:solidFill>
              <a:latin typeface="Advent Pro SemiBold" panose="020B0604020202020204" charset="0"/>
            </a:rPr>
            <a:t> </a:t>
          </a:r>
          <a:r>
            <a:rPr lang="en-US" sz="1200" dirty="0" err="1" smtClean="0">
              <a:solidFill>
                <a:schemeClr val="bg1"/>
              </a:solidFill>
              <a:latin typeface="Advent Pro SemiBold" panose="020B0604020202020204" charset="0"/>
            </a:rPr>
            <a:t>studentët</a:t>
          </a:r>
          <a:r>
            <a:rPr lang="en-US" sz="1200" dirty="0" smtClean="0">
              <a:solidFill>
                <a:schemeClr val="bg1"/>
              </a:solidFill>
              <a:latin typeface="Advent Pro SemiBold" panose="020B0604020202020204" charset="0"/>
            </a:rPr>
            <a:t> </a:t>
          </a:r>
          <a:r>
            <a:rPr lang="en-US" sz="1200" dirty="0" err="1" smtClean="0">
              <a:solidFill>
                <a:schemeClr val="bg1"/>
              </a:solidFill>
              <a:latin typeface="Advent Pro SemiBold" panose="020B0604020202020204" charset="0"/>
            </a:rPr>
            <a:t>dhe</a:t>
          </a:r>
          <a:r>
            <a:rPr lang="en-US" sz="1200" dirty="0" smtClean="0">
              <a:solidFill>
                <a:schemeClr val="bg1"/>
              </a:solidFill>
              <a:latin typeface="Advent Pro SemiBold" panose="020B0604020202020204" charset="0"/>
            </a:rPr>
            <a:t> </a:t>
          </a:r>
          <a:r>
            <a:rPr lang="en-US" sz="1200" dirty="0" err="1" smtClean="0">
              <a:solidFill>
                <a:schemeClr val="bg1"/>
              </a:solidFill>
              <a:latin typeface="Advent Pro SemiBold" panose="020B0604020202020204" charset="0"/>
            </a:rPr>
            <a:t>stafin</a:t>
          </a:r>
          <a:r>
            <a:rPr lang="en-US" sz="1200" dirty="0" smtClean="0">
              <a:solidFill>
                <a:schemeClr val="bg1"/>
              </a:solidFill>
              <a:latin typeface="Advent Pro SemiBold" panose="020B0604020202020204" charset="0"/>
            </a:rPr>
            <a:t> e UBT-</a:t>
          </a:r>
          <a:r>
            <a:rPr lang="en-US" sz="1200" dirty="0" err="1" smtClean="0">
              <a:solidFill>
                <a:schemeClr val="bg1"/>
              </a:solidFill>
              <a:latin typeface="Advent Pro SemiBold" panose="020B0604020202020204" charset="0"/>
            </a:rPr>
            <a:t>së</a:t>
          </a:r>
          <a:r>
            <a:rPr lang="en-US" sz="1200" dirty="0" smtClean="0">
              <a:solidFill>
                <a:schemeClr val="bg1"/>
              </a:solidFill>
              <a:latin typeface="Advent Pro SemiBold" panose="020B0604020202020204" charset="0"/>
            </a:rPr>
            <a:t>.</a:t>
          </a:r>
          <a:endParaRPr lang="en-US" sz="1200" dirty="0">
            <a:solidFill>
              <a:schemeClr val="bg1"/>
            </a:solidFill>
            <a:latin typeface="Advent Pro SemiBold" panose="020B0604020202020204" charset="0"/>
          </a:endParaRPr>
        </a:p>
      </dgm:t>
    </dgm:pt>
    <dgm:pt modelId="{245FDF8C-E71C-4D4F-A107-E5252EEB910F}" type="parTrans" cxnId="{83343BE3-E346-4B5B-A66F-E16FDE87E7FE}">
      <dgm:prSet/>
      <dgm:spPr/>
      <dgm:t>
        <a:bodyPr/>
        <a:lstStyle/>
        <a:p>
          <a:pPr algn="l"/>
          <a:endParaRPr lang="en-US"/>
        </a:p>
      </dgm:t>
    </dgm:pt>
    <dgm:pt modelId="{94E1FBDC-B291-4B53-AB27-4A7F4221F0B3}" type="sibTrans" cxnId="{83343BE3-E346-4B5B-A66F-E16FDE87E7FE}">
      <dgm:prSet/>
      <dgm:spPr/>
      <dgm:t>
        <a:bodyPr/>
        <a:lstStyle/>
        <a:p>
          <a:pPr algn="l"/>
          <a:endParaRPr lang="en-US"/>
        </a:p>
      </dgm:t>
    </dgm:pt>
    <dgm:pt modelId="{07043EA7-765B-4BC3-8823-06A5CB6B4428}">
      <dgm:prSet phldrT="[Text]" custT="1"/>
      <dgm:spPr/>
      <dgm:t>
        <a:bodyPr/>
        <a:lstStyle/>
        <a:p>
          <a:pPr algn="ctr"/>
          <a:r>
            <a:rPr lang="en-US" sz="1200" b="1" dirty="0" smtClean="0">
              <a:solidFill>
                <a:schemeClr val="bg1"/>
              </a:solidFill>
              <a:latin typeface="Advent Pro SemiBold" panose="020B0604020202020204" charset="0"/>
            </a:rPr>
            <a:t> 2. </a:t>
          </a:r>
          <a:r>
            <a:rPr lang="en-US" sz="1200" dirty="0" err="1" smtClean="0">
              <a:solidFill>
                <a:schemeClr val="bg1"/>
              </a:solidFill>
              <a:latin typeface="Advent Pro SemiBold" panose="020B0604020202020204" charset="0"/>
            </a:rPr>
            <a:t>Rritja</a:t>
          </a:r>
          <a:r>
            <a:rPr lang="en-US" sz="1200" dirty="0" smtClean="0">
              <a:solidFill>
                <a:schemeClr val="bg1"/>
              </a:solidFill>
              <a:latin typeface="Advent Pro SemiBold" panose="020B0604020202020204" charset="0"/>
            </a:rPr>
            <a:t> e </a:t>
          </a:r>
          <a:r>
            <a:rPr lang="en-US" sz="1200" dirty="0" err="1" smtClean="0">
              <a:solidFill>
                <a:schemeClr val="bg1"/>
              </a:solidFill>
              <a:latin typeface="Advent Pro SemiBold" panose="020B0604020202020204" charset="0"/>
            </a:rPr>
            <a:t>saktësisë</a:t>
          </a:r>
          <a:r>
            <a:rPr lang="en-US" sz="1200" dirty="0" smtClean="0">
              <a:solidFill>
                <a:schemeClr val="bg1"/>
              </a:solidFill>
              <a:latin typeface="Advent Pro SemiBold" panose="020B0604020202020204" charset="0"/>
            </a:rPr>
            <a:t> </a:t>
          </a:r>
          <a:r>
            <a:rPr lang="en-US" sz="1200" dirty="0" err="1" smtClean="0">
              <a:solidFill>
                <a:schemeClr val="bg1"/>
              </a:solidFill>
              <a:latin typeface="Advent Pro SemiBold" panose="020B0604020202020204" charset="0"/>
            </a:rPr>
            <a:t>dhe</a:t>
          </a:r>
          <a:r>
            <a:rPr lang="en-US" sz="1200" dirty="0" smtClean="0">
              <a:solidFill>
                <a:schemeClr val="bg1"/>
              </a:solidFill>
              <a:latin typeface="Advent Pro SemiBold" panose="020B0604020202020204" charset="0"/>
            </a:rPr>
            <a:t> </a:t>
          </a:r>
          <a:r>
            <a:rPr lang="en-US" sz="1200" dirty="0" err="1" smtClean="0">
              <a:solidFill>
                <a:schemeClr val="bg1"/>
              </a:solidFill>
              <a:latin typeface="Advent Pro SemiBold" panose="020B0604020202020204" charset="0"/>
            </a:rPr>
            <a:t>sigurisë</a:t>
          </a:r>
          <a:r>
            <a:rPr lang="en-US" sz="1200" dirty="0" smtClean="0">
              <a:solidFill>
                <a:schemeClr val="bg1"/>
              </a:solidFill>
              <a:latin typeface="Advent Pro SemiBold" panose="020B0604020202020204" charset="0"/>
            </a:rPr>
            <a:t> </a:t>
          </a:r>
          <a:r>
            <a:rPr lang="en-US" sz="1200" dirty="0" err="1" smtClean="0">
              <a:solidFill>
                <a:schemeClr val="bg1"/>
              </a:solidFill>
              <a:latin typeface="Advent Pro SemiBold" panose="020B0604020202020204" charset="0"/>
            </a:rPr>
            <a:t>së</a:t>
          </a:r>
          <a:r>
            <a:rPr lang="en-US" sz="1200" dirty="0" smtClean="0">
              <a:solidFill>
                <a:schemeClr val="bg1"/>
              </a:solidFill>
              <a:latin typeface="Advent Pro SemiBold" panose="020B0604020202020204" charset="0"/>
            </a:rPr>
            <a:t> </a:t>
          </a:r>
          <a:r>
            <a:rPr lang="en-US" sz="1200" dirty="0" err="1" smtClean="0">
              <a:solidFill>
                <a:schemeClr val="bg1"/>
              </a:solidFill>
              <a:latin typeface="Advent Pro SemiBold" panose="020B0604020202020204" charset="0"/>
            </a:rPr>
            <a:t>aseteve</a:t>
          </a:r>
          <a:r>
            <a:rPr lang="en-US" sz="1200" dirty="0" smtClean="0">
              <a:solidFill>
                <a:schemeClr val="bg1"/>
              </a:solidFill>
              <a:latin typeface="Advent Pro SemiBold" panose="020B0604020202020204" charset="0"/>
            </a:rPr>
            <a:t> </a:t>
          </a:r>
          <a:r>
            <a:rPr lang="en-US" sz="1200" dirty="0" err="1" smtClean="0">
              <a:solidFill>
                <a:schemeClr val="bg1"/>
              </a:solidFill>
              <a:latin typeface="Advent Pro SemiBold" panose="020B0604020202020204" charset="0"/>
            </a:rPr>
            <a:t>të</a:t>
          </a:r>
          <a:r>
            <a:rPr lang="en-US" sz="1200" dirty="0" smtClean="0">
              <a:solidFill>
                <a:schemeClr val="bg1"/>
              </a:solidFill>
              <a:latin typeface="Advent Pro SemiBold" panose="020B0604020202020204" charset="0"/>
            </a:rPr>
            <a:t> </a:t>
          </a:r>
          <a:r>
            <a:rPr lang="en-US" sz="1200" dirty="0" err="1" smtClean="0">
              <a:solidFill>
                <a:schemeClr val="bg1"/>
              </a:solidFill>
              <a:latin typeface="Advent Pro SemiBold" panose="020B0604020202020204" charset="0"/>
            </a:rPr>
            <a:t>universitetit</a:t>
          </a:r>
          <a:r>
            <a:rPr lang="en-US" sz="1200" dirty="0" smtClean="0">
              <a:solidFill>
                <a:schemeClr val="bg1"/>
              </a:solidFill>
              <a:latin typeface="Advent Pro SemiBold" panose="020B0604020202020204" charset="0"/>
            </a:rPr>
            <a:t> </a:t>
          </a:r>
          <a:r>
            <a:rPr lang="en-US" sz="1200" dirty="0" err="1" smtClean="0">
              <a:solidFill>
                <a:schemeClr val="bg1"/>
              </a:solidFill>
              <a:latin typeface="Advent Pro SemiBold" panose="020B0604020202020204" charset="0"/>
            </a:rPr>
            <a:t>përmes</a:t>
          </a:r>
          <a:r>
            <a:rPr lang="en-US" sz="1200" dirty="0" smtClean="0">
              <a:solidFill>
                <a:schemeClr val="bg1"/>
              </a:solidFill>
              <a:latin typeface="Advent Pro SemiBold" panose="020B0604020202020204" charset="0"/>
            </a:rPr>
            <a:t> </a:t>
          </a:r>
          <a:r>
            <a:rPr lang="en-US" sz="1200" dirty="0" err="1" smtClean="0">
              <a:solidFill>
                <a:schemeClr val="bg1"/>
              </a:solidFill>
              <a:latin typeface="Advent Pro SemiBold" panose="020B0604020202020204" charset="0"/>
            </a:rPr>
            <a:t>teknologjisë</a:t>
          </a:r>
          <a:r>
            <a:rPr lang="en-US" sz="1200" dirty="0" smtClean="0">
              <a:solidFill>
                <a:schemeClr val="bg1"/>
              </a:solidFill>
              <a:latin typeface="Advent Pro SemiBold" panose="020B0604020202020204" charset="0"/>
            </a:rPr>
            <a:t> RFID.</a:t>
          </a:r>
          <a:endParaRPr lang="en-US" sz="1200" dirty="0">
            <a:solidFill>
              <a:schemeClr val="bg1"/>
            </a:solidFill>
            <a:latin typeface="Advent Pro SemiBold" panose="020B0604020202020204" charset="0"/>
          </a:endParaRPr>
        </a:p>
      </dgm:t>
    </dgm:pt>
    <dgm:pt modelId="{40A57E0A-B6D4-4BCA-B0E7-616818BAD35C}" type="parTrans" cxnId="{9D24BB47-700C-44A0-A062-7B172AC97D91}">
      <dgm:prSet/>
      <dgm:spPr/>
      <dgm:t>
        <a:bodyPr/>
        <a:lstStyle/>
        <a:p>
          <a:pPr algn="l"/>
          <a:endParaRPr lang="en-US"/>
        </a:p>
      </dgm:t>
    </dgm:pt>
    <dgm:pt modelId="{21629955-656A-4DE8-BCE2-9417218030C1}" type="sibTrans" cxnId="{9D24BB47-700C-44A0-A062-7B172AC97D91}">
      <dgm:prSet/>
      <dgm:spPr/>
      <dgm:t>
        <a:bodyPr/>
        <a:lstStyle/>
        <a:p>
          <a:pPr algn="l"/>
          <a:endParaRPr lang="en-US"/>
        </a:p>
      </dgm:t>
    </dgm:pt>
    <dgm:pt modelId="{3C6DE70B-6928-44F8-B42C-4C8A8A46CFFF}">
      <dgm:prSet phldrT="[Text]" custT="1"/>
      <dgm:spPr/>
      <dgm:t>
        <a:bodyPr/>
        <a:lstStyle/>
        <a:p>
          <a:pPr algn="ctr">
            <a:spcAft>
              <a:spcPts val="0"/>
            </a:spcAft>
          </a:pPr>
          <a:r>
            <a:rPr lang="en-US" sz="1200" b="1" dirty="0" smtClean="0">
              <a:solidFill>
                <a:schemeClr val="bg1"/>
              </a:solidFill>
              <a:latin typeface="Advent Pro SemiBold" panose="020B0604020202020204" charset="0"/>
            </a:rPr>
            <a:t>3. </a:t>
          </a:r>
          <a:r>
            <a:rPr lang="en-US" sz="1200" dirty="0" err="1" smtClean="0">
              <a:solidFill>
                <a:schemeClr val="bg1"/>
              </a:solidFill>
              <a:latin typeface="Advent Pro SemiBold" panose="020B0604020202020204" charset="0"/>
            </a:rPr>
            <a:t>Rritja</a:t>
          </a:r>
          <a:r>
            <a:rPr lang="en-US" sz="1200" dirty="0" smtClean="0">
              <a:solidFill>
                <a:schemeClr val="bg1"/>
              </a:solidFill>
              <a:latin typeface="Advent Pro SemiBold" panose="020B0604020202020204" charset="0"/>
            </a:rPr>
            <a:t> e </a:t>
          </a:r>
          <a:r>
            <a:rPr lang="en-US" sz="1200" dirty="0" err="1" smtClean="0">
              <a:solidFill>
                <a:schemeClr val="bg1"/>
              </a:solidFill>
              <a:latin typeface="Advent Pro SemiBold" panose="020B0604020202020204" charset="0"/>
            </a:rPr>
            <a:t>përvojës</a:t>
          </a:r>
          <a:r>
            <a:rPr lang="en-US" sz="1200" dirty="0" smtClean="0">
              <a:solidFill>
                <a:schemeClr val="bg1"/>
              </a:solidFill>
              <a:latin typeface="Advent Pro SemiBold" panose="020B0604020202020204" charset="0"/>
            </a:rPr>
            <a:t> </a:t>
          </a:r>
          <a:r>
            <a:rPr lang="en-US" sz="1200" dirty="0" err="1" smtClean="0">
              <a:solidFill>
                <a:schemeClr val="bg1"/>
              </a:solidFill>
              <a:latin typeface="Advent Pro SemiBold" panose="020B0604020202020204" charset="0"/>
            </a:rPr>
            <a:t>së</a:t>
          </a:r>
          <a:r>
            <a:rPr lang="en-US" sz="1200" dirty="0" smtClean="0">
              <a:solidFill>
                <a:schemeClr val="bg1"/>
              </a:solidFill>
              <a:latin typeface="Advent Pro SemiBold" panose="020B0604020202020204" charset="0"/>
            </a:rPr>
            <a:t> </a:t>
          </a:r>
          <a:r>
            <a:rPr lang="en-US" sz="1200" dirty="0" err="1" smtClean="0">
              <a:solidFill>
                <a:schemeClr val="bg1"/>
              </a:solidFill>
              <a:latin typeface="Advent Pro SemiBold" panose="020B0604020202020204" charset="0"/>
            </a:rPr>
            <a:t>përgjithshme</a:t>
          </a:r>
          <a:r>
            <a:rPr lang="en-US" sz="1200" dirty="0" smtClean="0">
              <a:solidFill>
                <a:schemeClr val="bg1"/>
              </a:solidFill>
              <a:latin typeface="Advent Pro SemiBold" panose="020B0604020202020204" charset="0"/>
            </a:rPr>
            <a:t> </a:t>
          </a:r>
        </a:p>
        <a:p>
          <a:pPr algn="ctr">
            <a:spcAft>
              <a:spcPts val="0"/>
            </a:spcAft>
          </a:pPr>
          <a:r>
            <a:rPr lang="en-US" sz="1200" dirty="0" err="1" smtClean="0">
              <a:solidFill>
                <a:schemeClr val="bg1"/>
              </a:solidFill>
              <a:latin typeface="Advent Pro SemiBold" panose="020B0604020202020204" charset="0"/>
            </a:rPr>
            <a:t>për</a:t>
          </a:r>
          <a:r>
            <a:rPr lang="en-US" sz="1200" dirty="0" smtClean="0">
              <a:solidFill>
                <a:schemeClr val="bg1"/>
              </a:solidFill>
              <a:latin typeface="Advent Pro SemiBold" panose="020B0604020202020204" charset="0"/>
            </a:rPr>
            <a:t> </a:t>
          </a:r>
          <a:r>
            <a:rPr lang="en-US" sz="1200" dirty="0" err="1" smtClean="0">
              <a:solidFill>
                <a:schemeClr val="bg1"/>
              </a:solidFill>
              <a:latin typeface="Advent Pro SemiBold" panose="020B0604020202020204" charset="0"/>
            </a:rPr>
            <a:t>studentët</a:t>
          </a:r>
          <a:r>
            <a:rPr lang="en-US" sz="1200" dirty="0" smtClean="0">
              <a:solidFill>
                <a:schemeClr val="bg1"/>
              </a:solidFill>
              <a:latin typeface="Advent Pro SemiBold" panose="020B0604020202020204" charset="0"/>
            </a:rPr>
            <a:t>, </a:t>
          </a:r>
          <a:r>
            <a:rPr lang="en-US" sz="1200" dirty="0" err="1" smtClean="0">
              <a:solidFill>
                <a:schemeClr val="bg1"/>
              </a:solidFill>
              <a:latin typeface="Advent Pro SemiBold" panose="020B0604020202020204" charset="0"/>
            </a:rPr>
            <a:t>stafin</a:t>
          </a:r>
          <a:r>
            <a:rPr lang="en-US" sz="1200" dirty="0" smtClean="0">
              <a:solidFill>
                <a:schemeClr val="bg1"/>
              </a:solidFill>
              <a:latin typeface="Advent Pro SemiBold" panose="020B0604020202020204" charset="0"/>
            </a:rPr>
            <a:t> </a:t>
          </a:r>
          <a:r>
            <a:rPr lang="en-US" sz="1200" dirty="0" err="1" smtClean="0">
              <a:solidFill>
                <a:schemeClr val="bg1"/>
              </a:solidFill>
              <a:latin typeface="Advent Pro SemiBold" panose="020B0604020202020204" charset="0"/>
            </a:rPr>
            <a:t>dhe</a:t>
          </a:r>
          <a:r>
            <a:rPr lang="en-US" sz="1200" dirty="0" smtClean="0">
              <a:solidFill>
                <a:schemeClr val="bg1"/>
              </a:solidFill>
              <a:latin typeface="Advent Pro SemiBold" panose="020B0604020202020204" charset="0"/>
            </a:rPr>
            <a:t> </a:t>
          </a:r>
          <a:r>
            <a:rPr lang="en-US" sz="1200" dirty="0" err="1" smtClean="0">
              <a:solidFill>
                <a:schemeClr val="bg1"/>
              </a:solidFill>
              <a:latin typeface="Advent Pro SemiBold" panose="020B0604020202020204" charset="0"/>
            </a:rPr>
            <a:t>vizitorët</a:t>
          </a:r>
          <a:r>
            <a:rPr lang="en-US" sz="1200" dirty="0" smtClean="0">
              <a:solidFill>
                <a:schemeClr val="bg1"/>
              </a:solidFill>
              <a:latin typeface="Advent Pro SemiBold" panose="020B0604020202020204" charset="0"/>
            </a:rPr>
            <a:t> </a:t>
          </a:r>
          <a:r>
            <a:rPr lang="en-US" sz="1200" dirty="0" err="1" smtClean="0">
              <a:solidFill>
                <a:schemeClr val="bg1"/>
              </a:solidFill>
              <a:latin typeface="Advent Pro SemiBold" panose="020B0604020202020204" charset="0"/>
            </a:rPr>
            <a:t>në</a:t>
          </a:r>
          <a:r>
            <a:rPr lang="en-US" sz="1200" dirty="0" smtClean="0">
              <a:solidFill>
                <a:schemeClr val="bg1"/>
              </a:solidFill>
              <a:latin typeface="Advent Pro SemiBold" panose="020B0604020202020204" charset="0"/>
            </a:rPr>
            <a:t> UBT </a:t>
          </a:r>
          <a:r>
            <a:rPr lang="en-US" sz="1200" dirty="0" err="1" smtClean="0">
              <a:solidFill>
                <a:schemeClr val="bg1"/>
              </a:solidFill>
              <a:latin typeface="Advent Pro SemiBold" panose="020B0604020202020204" charset="0"/>
            </a:rPr>
            <a:t>përmes</a:t>
          </a:r>
          <a:r>
            <a:rPr lang="en-US" sz="1200" dirty="0" smtClean="0">
              <a:solidFill>
                <a:schemeClr val="bg1"/>
              </a:solidFill>
              <a:latin typeface="Advent Pro SemiBold" panose="020B0604020202020204" charset="0"/>
            </a:rPr>
            <a:t> </a:t>
          </a:r>
          <a:r>
            <a:rPr lang="en-US" sz="1200" dirty="0" err="1" smtClean="0">
              <a:solidFill>
                <a:schemeClr val="bg1"/>
              </a:solidFill>
              <a:latin typeface="Advent Pro SemiBold" panose="020B0604020202020204" charset="0"/>
            </a:rPr>
            <a:t>një</a:t>
          </a:r>
          <a:r>
            <a:rPr lang="en-US" sz="1200" dirty="0" smtClean="0">
              <a:solidFill>
                <a:schemeClr val="bg1"/>
              </a:solidFill>
              <a:latin typeface="Advent Pro SemiBold" panose="020B0604020202020204" charset="0"/>
            </a:rPr>
            <a:t> </a:t>
          </a:r>
          <a:r>
            <a:rPr lang="en-US" sz="1200" dirty="0" err="1" smtClean="0">
              <a:solidFill>
                <a:schemeClr val="bg1"/>
              </a:solidFill>
              <a:latin typeface="Advent Pro SemiBold" panose="020B0604020202020204" charset="0"/>
            </a:rPr>
            <a:t>sistemi</a:t>
          </a:r>
          <a:r>
            <a:rPr lang="en-US" sz="1200" dirty="0" smtClean="0">
              <a:solidFill>
                <a:schemeClr val="bg1"/>
              </a:solidFill>
              <a:latin typeface="Advent Pro SemiBold" panose="020B0604020202020204" charset="0"/>
            </a:rPr>
            <a:t> RFID </a:t>
          </a:r>
          <a:r>
            <a:rPr lang="en-US" sz="1200" dirty="0" err="1" smtClean="0">
              <a:solidFill>
                <a:schemeClr val="bg1"/>
              </a:solidFill>
              <a:latin typeface="Advent Pro SemiBold" panose="020B0604020202020204" charset="0"/>
            </a:rPr>
            <a:t>të</a:t>
          </a:r>
          <a:r>
            <a:rPr lang="en-US" sz="1200" dirty="0" smtClean="0">
              <a:solidFill>
                <a:schemeClr val="bg1"/>
              </a:solidFill>
              <a:latin typeface="Advent Pro SemiBold" panose="020B0604020202020204" charset="0"/>
            </a:rPr>
            <a:t> </a:t>
          </a:r>
          <a:r>
            <a:rPr lang="en-US" sz="1200" dirty="0" err="1" smtClean="0">
              <a:solidFill>
                <a:schemeClr val="bg1"/>
              </a:solidFill>
              <a:latin typeface="Advent Pro SemiBold" panose="020B0604020202020204" charset="0"/>
            </a:rPr>
            <a:t>personalizuar</a:t>
          </a:r>
          <a:r>
            <a:rPr lang="en-US" sz="1200" dirty="0" smtClean="0">
              <a:solidFill>
                <a:schemeClr val="bg1"/>
              </a:solidFill>
              <a:latin typeface="Advent Pro SemiBold" panose="020B0604020202020204" charset="0"/>
            </a:rPr>
            <a:t> </a:t>
          </a:r>
          <a:r>
            <a:rPr lang="en-US" sz="1200" dirty="0" err="1" smtClean="0">
              <a:solidFill>
                <a:schemeClr val="bg1"/>
              </a:solidFill>
              <a:latin typeface="Advent Pro SemiBold" panose="020B0604020202020204" charset="0"/>
            </a:rPr>
            <a:t>dhe</a:t>
          </a:r>
          <a:r>
            <a:rPr lang="en-US" sz="1200" dirty="0" smtClean="0">
              <a:solidFill>
                <a:schemeClr val="bg1"/>
              </a:solidFill>
              <a:latin typeface="Advent Pro SemiBold" panose="020B0604020202020204" charset="0"/>
            </a:rPr>
            <a:t> </a:t>
          </a:r>
          <a:r>
            <a:rPr lang="en-US" sz="1200" dirty="0" err="1" smtClean="0">
              <a:solidFill>
                <a:schemeClr val="bg1"/>
              </a:solidFill>
              <a:latin typeface="Advent Pro SemiBold" panose="020B0604020202020204" charset="0"/>
            </a:rPr>
            <a:t>të</a:t>
          </a:r>
          <a:r>
            <a:rPr lang="en-US" sz="1200" dirty="0" smtClean="0">
              <a:solidFill>
                <a:schemeClr val="bg1"/>
              </a:solidFill>
              <a:latin typeface="Advent Pro SemiBold" panose="020B0604020202020204" charset="0"/>
            </a:rPr>
            <a:t> </a:t>
          </a:r>
        </a:p>
        <a:p>
          <a:pPr algn="ctr">
            <a:spcAft>
              <a:spcPts val="0"/>
            </a:spcAft>
          </a:pPr>
          <a:r>
            <a:rPr lang="en-US" sz="1200" dirty="0" err="1" smtClean="0">
              <a:solidFill>
                <a:schemeClr val="bg1"/>
              </a:solidFill>
              <a:latin typeface="Advent Pro SemiBold" panose="020B0604020202020204" charset="0"/>
            </a:rPr>
            <a:t>ndërlidhur</a:t>
          </a:r>
          <a:r>
            <a:rPr lang="en-US" sz="1400" dirty="0" smtClean="0">
              <a:solidFill>
                <a:schemeClr val="bg1"/>
              </a:solidFill>
              <a:latin typeface="Advent Pro SemiBold" panose="020B0604020202020204" charset="0"/>
            </a:rPr>
            <a:t>.</a:t>
          </a:r>
          <a:endParaRPr lang="en-US" sz="1400" dirty="0">
            <a:solidFill>
              <a:schemeClr val="bg1"/>
            </a:solidFill>
            <a:latin typeface="Advent Pro SemiBold" panose="020B0604020202020204" charset="0"/>
          </a:endParaRPr>
        </a:p>
      </dgm:t>
    </dgm:pt>
    <dgm:pt modelId="{960466CB-750A-40D9-997C-0DFCB6E930E0}" type="parTrans" cxnId="{354A08FA-D983-413B-BDCC-339C9EF20301}">
      <dgm:prSet/>
      <dgm:spPr/>
      <dgm:t>
        <a:bodyPr/>
        <a:lstStyle/>
        <a:p>
          <a:pPr algn="l"/>
          <a:endParaRPr lang="en-US"/>
        </a:p>
      </dgm:t>
    </dgm:pt>
    <dgm:pt modelId="{AE9DD397-3FA0-4C4C-8357-62137BE0A65B}" type="sibTrans" cxnId="{354A08FA-D983-413B-BDCC-339C9EF20301}">
      <dgm:prSet/>
      <dgm:spPr/>
      <dgm:t>
        <a:bodyPr/>
        <a:lstStyle/>
        <a:p>
          <a:pPr algn="l"/>
          <a:endParaRPr lang="en-US"/>
        </a:p>
      </dgm:t>
    </dgm:pt>
    <dgm:pt modelId="{5166D6B1-E1BC-4209-B533-9E15D4A221D1}" type="pres">
      <dgm:prSet presAssocID="{FB1E068A-9DDD-46EC-964D-6F785FB3A213}" presName="Name0" presStyleCnt="0">
        <dgm:presLayoutVars>
          <dgm:chMax val="7"/>
          <dgm:chPref val="7"/>
          <dgm:dir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ECAFCAC1-96CE-4FFF-B56F-037859EAE7CC}" type="pres">
      <dgm:prSet presAssocID="{4ECDC779-7210-45D6-8200-4C16E1405FBD}" presName="Accent1" presStyleCnt="0"/>
      <dgm:spPr/>
    </dgm:pt>
    <dgm:pt modelId="{6F57DF96-7E5F-4944-AF2B-33394EE57B7C}" type="pres">
      <dgm:prSet presAssocID="{4ECDC779-7210-45D6-8200-4C16E1405FBD}" presName="Accent" presStyleLbl="node1" presStyleIdx="0" presStyleCnt="3" custScaleX="128697" custScaleY="91662" custLinFactNeighborY="-1004"/>
      <dgm:spPr>
        <a:solidFill>
          <a:schemeClr val="bg2">
            <a:lumMod val="50000"/>
            <a:lumOff val="50000"/>
          </a:schemeClr>
        </a:solidFill>
      </dgm:spPr>
    </dgm:pt>
    <dgm:pt modelId="{1C719C20-5346-4F09-A4D9-77F9F4283C8E}" type="pres">
      <dgm:prSet presAssocID="{4ECDC779-7210-45D6-8200-4C16E1405FBD}" presName="Parent1" presStyleLbl="revTx" presStyleIdx="0" presStyleCnt="3" custScaleX="154418" custScaleY="161347" custLinFactNeighborX="-1204" custLinFactNeighborY="-1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9C0B4CF-71E0-4854-AC43-A5777ACFA4F5}" type="pres">
      <dgm:prSet presAssocID="{07043EA7-765B-4BC3-8823-06A5CB6B4428}" presName="Accent2" presStyleCnt="0"/>
      <dgm:spPr/>
    </dgm:pt>
    <dgm:pt modelId="{C3E261CE-47D3-4917-9300-0CA458B8A02B}" type="pres">
      <dgm:prSet presAssocID="{07043EA7-765B-4BC3-8823-06A5CB6B4428}" presName="Accent" presStyleLbl="node1" presStyleIdx="1" presStyleCnt="3" custScaleX="136272" custScaleY="85144"/>
      <dgm:spPr>
        <a:solidFill>
          <a:srgbClr val="FFC000"/>
        </a:solidFill>
      </dgm:spPr>
    </dgm:pt>
    <dgm:pt modelId="{B2D7123A-E37A-4F60-A6B5-B3D2274DEB5D}" type="pres">
      <dgm:prSet presAssocID="{07043EA7-765B-4BC3-8823-06A5CB6B4428}" presName="Parent2" presStyleLbl="revTx" presStyleIdx="1" presStyleCnt="3" custScaleX="200034" custScaleY="254164" custLinFactNeighborX="-938" custLinFactNeighborY="1456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A603A9B-D4F2-4E4C-AEDB-40342858266B}" type="pres">
      <dgm:prSet presAssocID="{3C6DE70B-6928-44F8-B42C-4C8A8A46CFFF}" presName="Accent3" presStyleCnt="0"/>
      <dgm:spPr/>
    </dgm:pt>
    <dgm:pt modelId="{86C5DE6F-DBE2-44A9-B65F-F85D34DA80E8}" type="pres">
      <dgm:prSet presAssocID="{3C6DE70B-6928-44F8-B42C-4C8A8A46CFFF}" presName="Accent" presStyleLbl="node1" presStyleIdx="2" presStyleCnt="3" custScaleX="148944" custScaleY="92974"/>
      <dgm:spPr>
        <a:solidFill>
          <a:srgbClr val="00B050"/>
        </a:solidFill>
      </dgm:spPr>
    </dgm:pt>
    <dgm:pt modelId="{F2EE9069-6648-4892-919F-747FC437D5CE}" type="pres">
      <dgm:prSet presAssocID="{3C6DE70B-6928-44F8-B42C-4C8A8A46CFFF}" presName="Parent3" presStyleLbl="revTx" presStyleIdx="2" presStyleCnt="3" custScaleX="196073" custScaleY="205360" custLinFactNeighborX="-5394" custLinFactNeighborY="15106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D24BB47-700C-44A0-A062-7B172AC97D91}" srcId="{FB1E068A-9DDD-46EC-964D-6F785FB3A213}" destId="{07043EA7-765B-4BC3-8823-06A5CB6B4428}" srcOrd="1" destOrd="0" parTransId="{40A57E0A-B6D4-4BCA-B0E7-616818BAD35C}" sibTransId="{21629955-656A-4DE8-BCE2-9417218030C1}"/>
    <dgm:cxn modelId="{A60CA70F-7CF1-44C7-860C-7D4F23AC9A8E}" type="presOf" srcId="{4ECDC779-7210-45D6-8200-4C16E1405FBD}" destId="{1C719C20-5346-4F09-A4D9-77F9F4283C8E}" srcOrd="0" destOrd="0" presId="urn:microsoft.com/office/officeart/2009/layout/CircleArrowProcess"/>
    <dgm:cxn modelId="{354A08FA-D983-413B-BDCC-339C9EF20301}" srcId="{FB1E068A-9DDD-46EC-964D-6F785FB3A213}" destId="{3C6DE70B-6928-44F8-B42C-4C8A8A46CFFF}" srcOrd="2" destOrd="0" parTransId="{960466CB-750A-40D9-997C-0DFCB6E930E0}" sibTransId="{AE9DD397-3FA0-4C4C-8357-62137BE0A65B}"/>
    <dgm:cxn modelId="{28A9C1E1-1F96-43B0-B951-1D39ED2D9159}" type="presOf" srcId="{3C6DE70B-6928-44F8-B42C-4C8A8A46CFFF}" destId="{F2EE9069-6648-4892-919F-747FC437D5CE}" srcOrd="0" destOrd="0" presId="urn:microsoft.com/office/officeart/2009/layout/CircleArrowProcess"/>
    <dgm:cxn modelId="{A61861D6-6153-4372-9749-2E78DC094F49}" type="presOf" srcId="{FB1E068A-9DDD-46EC-964D-6F785FB3A213}" destId="{5166D6B1-E1BC-4209-B533-9E15D4A221D1}" srcOrd="0" destOrd="0" presId="urn:microsoft.com/office/officeart/2009/layout/CircleArrowProcess"/>
    <dgm:cxn modelId="{83343BE3-E346-4B5B-A66F-E16FDE87E7FE}" srcId="{FB1E068A-9DDD-46EC-964D-6F785FB3A213}" destId="{4ECDC779-7210-45D6-8200-4C16E1405FBD}" srcOrd="0" destOrd="0" parTransId="{245FDF8C-E71C-4D4F-A107-E5252EEB910F}" sibTransId="{94E1FBDC-B291-4B53-AB27-4A7F4221F0B3}"/>
    <dgm:cxn modelId="{6ED0AC44-8E7E-4715-8B5C-947A3DBF275A}" type="presOf" srcId="{07043EA7-765B-4BC3-8823-06A5CB6B4428}" destId="{B2D7123A-E37A-4F60-A6B5-B3D2274DEB5D}" srcOrd="0" destOrd="0" presId="urn:microsoft.com/office/officeart/2009/layout/CircleArrowProcess"/>
    <dgm:cxn modelId="{7CCF6450-5504-48CC-9789-6B17DC6D37FD}" type="presParOf" srcId="{5166D6B1-E1BC-4209-B533-9E15D4A221D1}" destId="{ECAFCAC1-96CE-4FFF-B56F-037859EAE7CC}" srcOrd="0" destOrd="0" presId="urn:microsoft.com/office/officeart/2009/layout/CircleArrowProcess"/>
    <dgm:cxn modelId="{F1837807-B20A-45AC-9A04-C8E24FE86677}" type="presParOf" srcId="{ECAFCAC1-96CE-4FFF-B56F-037859EAE7CC}" destId="{6F57DF96-7E5F-4944-AF2B-33394EE57B7C}" srcOrd="0" destOrd="0" presId="urn:microsoft.com/office/officeart/2009/layout/CircleArrowProcess"/>
    <dgm:cxn modelId="{9C901F96-7F78-48E5-9503-40E0C6D6B4E3}" type="presParOf" srcId="{5166D6B1-E1BC-4209-B533-9E15D4A221D1}" destId="{1C719C20-5346-4F09-A4D9-77F9F4283C8E}" srcOrd="1" destOrd="0" presId="urn:microsoft.com/office/officeart/2009/layout/CircleArrowProcess"/>
    <dgm:cxn modelId="{5526D69F-B9FE-490B-A07E-12FDA2047E17}" type="presParOf" srcId="{5166D6B1-E1BC-4209-B533-9E15D4A221D1}" destId="{C9C0B4CF-71E0-4854-AC43-A5777ACFA4F5}" srcOrd="2" destOrd="0" presId="urn:microsoft.com/office/officeart/2009/layout/CircleArrowProcess"/>
    <dgm:cxn modelId="{8D2897F8-9443-487D-B6FE-3B9EE6930DA0}" type="presParOf" srcId="{C9C0B4CF-71E0-4854-AC43-A5777ACFA4F5}" destId="{C3E261CE-47D3-4917-9300-0CA458B8A02B}" srcOrd="0" destOrd="0" presId="urn:microsoft.com/office/officeart/2009/layout/CircleArrowProcess"/>
    <dgm:cxn modelId="{61C4F2D2-2186-443A-8BF7-7CA79893A10B}" type="presParOf" srcId="{5166D6B1-E1BC-4209-B533-9E15D4A221D1}" destId="{B2D7123A-E37A-4F60-A6B5-B3D2274DEB5D}" srcOrd="3" destOrd="0" presId="urn:microsoft.com/office/officeart/2009/layout/CircleArrowProcess"/>
    <dgm:cxn modelId="{9A8C1679-95E5-4D80-AF48-7473D242F19A}" type="presParOf" srcId="{5166D6B1-E1BC-4209-B533-9E15D4A221D1}" destId="{7A603A9B-D4F2-4E4C-AEDB-40342858266B}" srcOrd="4" destOrd="0" presId="urn:microsoft.com/office/officeart/2009/layout/CircleArrowProcess"/>
    <dgm:cxn modelId="{E167EAB9-7587-4BD1-8157-583AD3B99D49}" type="presParOf" srcId="{7A603A9B-D4F2-4E4C-AEDB-40342858266B}" destId="{86C5DE6F-DBE2-44A9-B65F-F85D34DA80E8}" srcOrd="0" destOrd="0" presId="urn:microsoft.com/office/officeart/2009/layout/CircleArrowProcess"/>
    <dgm:cxn modelId="{99EDB68D-EC60-4C29-920F-267FE6B119F9}" type="presParOf" srcId="{5166D6B1-E1BC-4209-B533-9E15D4A221D1}" destId="{F2EE9069-6648-4892-919F-747FC437D5CE}" srcOrd="5" destOrd="0" presId="urn:microsoft.com/office/officeart/2009/layout/CircleArrow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EF8F7F0-312B-4A08-8C68-63C5B440C8FB}" type="doc">
      <dgm:prSet loTypeId="urn:microsoft.com/office/officeart/2005/8/layout/cycle3" loCatId="cycle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C57344F5-2DDA-490E-A0BA-0FDA2E8BC4BF}">
      <dgm:prSet phldrT="[Text]" custT="1"/>
      <dgm:spPr/>
      <dgm:t>
        <a:bodyPr/>
        <a:lstStyle/>
        <a:p>
          <a:r>
            <a:rPr lang="en-US" sz="2000" b="1" dirty="0" err="1" smtClean="0">
              <a:solidFill>
                <a:srgbClr val="00B0F0"/>
              </a:solidFill>
              <a:latin typeface="Advent Pro SemiBold" panose="020B0604020202020204" charset="0"/>
            </a:rPr>
            <a:t>Administrata</a:t>
          </a:r>
          <a:endParaRPr lang="en-US" sz="2000" b="1" dirty="0">
            <a:solidFill>
              <a:srgbClr val="00B0F0"/>
            </a:solidFill>
            <a:latin typeface="Advent Pro SemiBold" panose="020B0604020202020204" charset="0"/>
          </a:endParaRPr>
        </a:p>
      </dgm:t>
    </dgm:pt>
    <dgm:pt modelId="{C4C3FE23-001E-4A7D-B298-263C2F109832}" type="parTrans" cxnId="{9AC45DD9-BDDA-4E8F-BABD-4A6FF9C51FAA}">
      <dgm:prSet/>
      <dgm:spPr/>
      <dgm:t>
        <a:bodyPr/>
        <a:lstStyle/>
        <a:p>
          <a:endParaRPr lang="en-US"/>
        </a:p>
      </dgm:t>
    </dgm:pt>
    <dgm:pt modelId="{D2D26731-F342-4E7C-8579-25CE25EA37F4}" type="sibTrans" cxnId="{9AC45DD9-BDDA-4E8F-BABD-4A6FF9C51FAA}">
      <dgm:prSet/>
      <dgm:spPr>
        <a:solidFill>
          <a:srgbClr val="00B0F0"/>
        </a:solidFill>
      </dgm:spPr>
      <dgm:t>
        <a:bodyPr/>
        <a:lstStyle/>
        <a:p>
          <a:endParaRPr lang="en-US"/>
        </a:p>
      </dgm:t>
    </dgm:pt>
    <dgm:pt modelId="{858C859B-DBD5-459E-9987-68D620F41514}">
      <dgm:prSet phldrT="[Text]" custT="1"/>
      <dgm:spPr/>
      <dgm:t>
        <a:bodyPr/>
        <a:lstStyle/>
        <a:p>
          <a:r>
            <a:rPr lang="en-US" sz="2000" b="1" i="0" dirty="0" err="1" smtClean="0">
              <a:solidFill>
                <a:srgbClr val="00B0F0"/>
              </a:solidFill>
              <a:latin typeface="Advent Pro SemiBold" panose="020B0604020202020204" charset="0"/>
            </a:rPr>
            <a:t>Fakulteti</a:t>
          </a:r>
          <a:r>
            <a:rPr lang="en-US" sz="2000" b="1" i="0" dirty="0" smtClean="0">
              <a:solidFill>
                <a:srgbClr val="00B0F0"/>
              </a:solidFill>
              <a:latin typeface="Advent Pro SemiBold" panose="020B0604020202020204" charset="0"/>
            </a:rPr>
            <a:t> </a:t>
          </a:r>
        </a:p>
        <a:p>
          <a:r>
            <a:rPr lang="en-US" sz="2000" b="1" i="0" dirty="0" err="1" smtClean="0">
              <a:solidFill>
                <a:srgbClr val="00B0F0"/>
              </a:solidFill>
              <a:latin typeface="Advent Pro SemiBold" panose="020B0604020202020204" charset="0"/>
            </a:rPr>
            <a:t>dhe</a:t>
          </a:r>
          <a:r>
            <a:rPr lang="en-US" sz="2000" b="1" i="0" dirty="0" smtClean="0">
              <a:solidFill>
                <a:srgbClr val="00B0F0"/>
              </a:solidFill>
              <a:latin typeface="Advent Pro SemiBold" panose="020B0604020202020204" charset="0"/>
            </a:rPr>
            <a:t> </a:t>
          </a:r>
          <a:r>
            <a:rPr lang="en-US" sz="2000" b="1" i="0" dirty="0" err="1" smtClean="0">
              <a:solidFill>
                <a:srgbClr val="00B0F0"/>
              </a:solidFill>
              <a:latin typeface="Advent Pro SemiBold" panose="020B0604020202020204" charset="0"/>
            </a:rPr>
            <a:t>stafi</a:t>
          </a:r>
          <a:endParaRPr lang="en-US" sz="2000" b="1" i="0" dirty="0">
            <a:solidFill>
              <a:srgbClr val="00B0F0"/>
            </a:solidFill>
            <a:latin typeface="Advent Pro SemiBold" panose="020B0604020202020204" charset="0"/>
          </a:endParaRPr>
        </a:p>
      </dgm:t>
    </dgm:pt>
    <dgm:pt modelId="{980BCAAC-3C40-4ABC-8D66-A6FD79ED998A}" type="parTrans" cxnId="{EDE62CE4-6253-4F6B-9FDC-7CA8DF3EA7DC}">
      <dgm:prSet/>
      <dgm:spPr/>
      <dgm:t>
        <a:bodyPr/>
        <a:lstStyle/>
        <a:p>
          <a:endParaRPr lang="en-US"/>
        </a:p>
      </dgm:t>
    </dgm:pt>
    <dgm:pt modelId="{97DFB946-3D39-4125-9376-84150C7847F7}" type="sibTrans" cxnId="{EDE62CE4-6253-4F6B-9FDC-7CA8DF3EA7DC}">
      <dgm:prSet/>
      <dgm:spPr/>
      <dgm:t>
        <a:bodyPr/>
        <a:lstStyle/>
        <a:p>
          <a:endParaRPr lang="en-US"/>
        </a:p>
      </dgm:t>
    </dgm:pt>
    <dgm:pt modelId="{2F0D1F30-0664-4FEC-97A7-07405BB4D62F}">
      <dgm:prSet phldrT="[Text]"/>
      <dgm:spPr/>
      <dgm:t>
        <a:bodyPr/>
        <a:lstStyle/>
        <a:p>
          <a:r>
            <a:rPr lang="en-US" b="1" dirty="0" err="1" smtClean="0">
              <a:solidFill>
                <a:srgbClr val="00B0F0"/>
              </a:solidFill>
              <a:latin typeface="Advent Pro SemiBold" panose="020B0604020202020204" charset="0"/>
            </a:rPr>
            <a:t>Studentët</a:t>
          </a:r>
          <a:endParaRPr lang="en-US" b="1" dirty="0">
            <a:solidFill>
              <a:srgbClr val="00B0F0"/>
            </a:solidFill>
            <a:latin typeface="Advent Pro SemiBold" panose="020B0604020202020204" charset="0"/>
          </a:endParaRPr>
        </a:p>
      </dgm:t>
    </dgm:pt>
    <dgm:pt modelId="{4E3AE5B3-792F-4D91-808C-8BAA589288A0}" type="parTrans" cxnId="{A27247B7-64A2-4E1C-AEC5-25D6DC7615B3}">
      <dgm:prSet/>
      <dgm:spPr/>
      <dgm:t>
        <a:bodyPr/>
        <a:lstStyle/>
        <a:p>
          <a:endParaRPr lang="en-US"/>
        </a:p>
      </dgm:t>
    </dgm:pt>
    <dgm:pt modelId="{D5E7E30C-88F3-47EF-80B5-D6787A8B4282}" type="sibTrans" cxnId="{A27247B7-64A2-4E1C-AEC5-25D6DC7615B3}">
      <dgm:prSet/>
      <dgm:spPr/>
      <dgm:t>
        <a:bodyPr/>
        <a:lstStyle/>
        <a:p>
          <a:endParaRPr lang="en-US"/>
        </a:p>
      </dgm:t>
    </dgm:pt>
    <dgm:pt modelId="{93C12ABC-24D0-44F3-80C4-3B0AFA7E04B7}">
      <dgm:prSet phldrT="[Text]"/>
      <dgm:spPr/>
      <dgm:t>
        <a:bodyPr/>
        <a:lstStyle/>
        <a:p>
          <a:r>
            <a:rPr lang="en-US" b="1" dirty="0" err="1" smtClean="0">
              <a:solidFill>
                <a:srgbClr val="00B0F0"/>
              </a:solidFill>
              <a:latin typeface="Advent Pro SemiBold" panose="020B0604020202020204" charset="0"/>
            </a:rPr>
            <a:t>Departamenti</a:t>
          </a:r>
          <a:r>
            <a:rPr lang="en-US" b="1" dirty="0" smtClean="0">
              <a:solidFill>
                <a:srgbClr val="00B0F0"/>
              </a:solidFill>
              <a:latin typeface="Advent Pro SemiBold" panose="020B0604020202020204" charset="0"/>
            </a:rPr>
            <a:t>/</a:t>
          </a:r>
          <a:r>
            <a:rPr lang="en-US" b="1" dirty="0" err="1" smtClean="0">
              <a:solidFill>
                <a:srgbClr val="00B0F0"/>
              </a:solidFill>
              <a:latin typeface="Advent Pro SemiBold" panose="020B0604020202020204" charset="0"/>
            </a:rPr>
            <a:t>Teknikët</a:t>
          </a:r>
          <a:endParaRPr lang="en-US" b="1" dirty="0">
            <a:solidFill>
              <a:srgbClr val="00B0F0"/>
            </a:solidFill>
            <a:latin typeface="Advent Pro SemiBold" panose="020B0604020202020204" charset="0"/>
          </a:endParaRPr>
        </a:p>
      </dgm:t>
    </dgm:pt>
    <dgm:pt modelId="{0F3AA725-02D9-4309-BF6A-F079E5FB180A}" type="parTrans" cxnId="{6B1604C7-EAFF-4177-9487-50B4DEEFA8CB}">
      <dgm:prSet/>
      <dgm:spPr/>
      <dgm:t>
        <a:bodyPr/>
        <a:lstStyle/>
        <a:p>
          <a:endParaRPr lang="en-US"/>
        </a:p>
      </dgm:t>
    </dgm:pt>
    <dgm:pt modelId="{5ABE28CB-4AA2-4CA5-8F20-0F5D24EFAE60}" type="sibTrans" cxnId="{6B1604C7-EAFF-4177-9487-50B4DEEFA8CB}">
      <dgm:prSet/>
      <dgm:spPr/>
      <dgm:t>
        <a:bodyPr/>
        <a:lstStyle/>
        <a:p>
          <a:endParaRPr lang="en-US"/>
        </a:p>
      </dgm:t>
    </dgm:pt>
    <dgm:pt modelId="{63F50E6F-B98B-46C9-9050-A8948DE17B09}">
      <dgm:prSet phldrT="[Text]"/>
      <dgm:spPr/>
      <dgm:t>
        <a:bodyPr/>
        <a:lstStyle/>
        <a:p>
          <a:r>
            <a:rPr lang="en-US" b="1" dirty="0" err="1" smtClean="0">
              <a:solidFill>
                <a:srgbClr val="00B0F0"/>
              </a:solidFill>
              <a:latin typeface="Advent Pro SemiBold" panose="020B0604020202020204" charset="0"/>
            </a:rPr>
            <a:t>Personeli</a:t>
          </a:r>
          <a:r>
            <a:rPr lang="en-US" b="1" dirty="0" smtClean="0">
              <a:solidFill>
                <a:srgbClr val="00B0F0"/>
              </a:solidFill>
              <a:latin typeface="Advent Pro SemiBold" panose="020B0604020202020204" charset="0"/>
            </a:rPr>
            <a:t> </a:t>
          </a:r>
          <a:r>
            <a:rPr lang="en-US" b="1" dirty="0" err="1" smtClean="0">
              <a:solidFill>
                <a:srgbClr val="00B0F0"/>
              </a:solidFill>
              <a:latin typeface="Advent Pro SemiBold" panose="020B0604020202020204" charset="0"/>
            </a:rPr>
            <a:t>i</a:t>
          </a:r>
          <a:r>
            <a:rPr lang="en-US" b="1" dirty="0" smtClean="0">
              <a:solidFill>
                <a:srgbClr val="00B0F0"/>
              </a:solidFill>
              <a:latin typeface="Advent Pro SemiBold" panose="020B0604020202020204" charset="0"/>
            </a:rPr>
            <a:t> </a:t>
          </a:r>
          <a:r>
            <a:rPr lang="en-US" b="1" dirty="0" err="1" smtClean="0">
              <a:solidFill>
                <a:srgbClr val="00B0F0"/>
              </a:solidFill>
              <a:latin typeface="Advent Pro SemiBold" panose="020B0604020202020204" charset="0"/>
            </a:rPr>
            <a:t>sigurisë</a:t>
          </a:r>
          <a:endParaRPr lang="en-US" b="1" dirty="0">
            <a:solidFill>
              <a:srgbClr val="00B0F0"/>
            </a:solidFill>
            <a:latin typeface="Advent Pro SemiBold" panose="020B0604020202020204" charset="0"/>
          </a:endParaRPr>
        </a:p>
      </dgm:t>
    </dgm:pt>
    <dgm:pt modelId="{4DC96AE9-9A8E-4457-9547-87DF24777339}" type="parTrans" cxnId="{D851E770-3C21-4FB1-9A57-0F828CD615DE}">
      <dgm:prSet/>
      <dgm:spPr/>
      <dgm:t>
        <a:bodyPr/>
        <a:lstStyle/>
        <a:p>
          <a:endParaRPr lang="en-US"/>
        </a:p>
      </dgm:t>
    </dgm:pt>
    <dgm:pt modelId="{77129D25-11BA-4985-8783-6A5B04A1124C}" type="sibTrans" cxnId="{D851E770-3C21-4FB1-9A57-0F828CD615DE}">
      <dgm:prSet/>
      <dgm:spPr/>
      <dgm:t>
        <a:bodyPr/>
        <a:lstStyle/>
        <a:p>
          <a:endParaRPr lang="en-US"/>
        </a:p>
      </dgm:t>
    </dgm:pt>
    <dgm:pt modelId="{85A83DCF-3772-4860-9C35-3E2625467A94}" type="pres">
      <dgm:prSet presAssocID="{8EF8F7F0-312B-4A08-8C68-63C5B440C8FB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58CF439-4B7A-4B04-BBDD-E85831C2D117}" type="pres">
      <dgm:prSet presAssocID="{8EF8F7F0-312B-4A08-8C68-63C5B440C8FB}" presName="cycle" presStyleCnt="0"/>
      <dgm:spPr/>
    </dgm:pt>
    <dgm:pt modelId="{FD2C8815-0FD6-4352-9459-9DA87BFB49E3}" type="pres">
      <dgm:prSet presAssocID="{C57344F5-2DDA-490E-A0BA-0FDA2E8BC4BF}" presName="nodeFirstNode" presStyleLbl="node1" presStyleIdx="0" presStyleCnt="5" custScaleX="86028" custScaleY="7255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3BCF911-40CB-40B1-A377-A32D53023361}" type="pres">
      <dgm:prSet presAssocID="{D2D26731-F342-4E7C-8579-25CE25EA37F4}" presName="sibTransFirstNode" presStyleLbl="bgShp" presStyleIdx="0" presStyleCnt="1"/>
      <dgm:spPr/>
      <dgm:t>
        <a:bodyPr/>
        <a:lstStyle/>
        <a:p>
          <a:endParaRPr lang="en-US"/>
        </a:p>
      </dgm:t>
    </dgm:pt>
    <dgm:pt modelId="{DEB92774-6C72-4FAD-A361-337DE364FB78}" type="pres">
      <dgm:prSet presAssocID="{858C859B-DBD5-459E-9987-68D620F41514}" presName="nodeFollowingNodes" presStyleLbl="node1" presStyleIdx="1" presStyleCnt="5" custScaleX="84939" custScaleY="8178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5B6068E-3BC4-4365-A50E-49298488B7FF}" type="pres">
      <dgm:prSet presAssocID="{2F0D1F30-0664-4FEC-97A7-07405BB4D62F}" presName="nodeFollowingNodes" presStyleLbl="node1" presStyleIdx="2" presStyleCnt="5" custScaleX="85969" custScaleY="87298" custRadScaleRad="102165" custRadScaleInc="-2635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DD46F19-6024-45E7-A728-1B685695360C}" type="pres">
      <dgm:prSet presAssocID="{93C12ABC-24D0-44F3-80C4-3B0AFA7E04B7}" presName="nodeFollowingNodes" presStyleLbl="node1" presStyleIdx="3" presStyleCnt="5" custScaleX="87291" custScaleY="88046" custRadScaleRad="100514" custRadScaleInc="2409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9C04AF1-791D-4FE4-9D26-122F11E2F8C7}" type="pres">
      <dgm:prSet presAssocID="{63F50E6F-B98B-46C9-9050-A8948DE17B09}" presName="nodeFollowingNodes" presStyleLbl="node1" presStyleIdx="4" presStyleCnt="5" custScaleX="83127" custScaleY="8033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851E770-3C21-4FB1-9A57-0F828CD615DE}" srcId="{8EF8F7F0-312B-4A08-8C68-63C5B440C8FB}" destId="{63F50E6F-B98B-46C9-9050-A8948DE17B09}" srcOrd="4" destOrd="0" parTransId="{4DC96AE9-9A8E-4457-9547-87DF24777339}" sibTransId="{77129D25-11BA-4985-8783-6A5B04A1124C}"/>
    <dgm:cxn modelId="{FEC297C2-C457-43CF-965D-FF208B0D5AA8}" type="presOf" srcId="{D2D26731-F342-4E7C-8579-25CE25EA37F4}" destId="{E3BCF911-40CB-40B1-A377-A32D53023361}" srcOrd="0" destOrd="0" presId="urn:microsoft.com/office/officeart/2005/8/layout/cycle3"/>
    <dgm:cxn modelId="{9AC45DD9-BDDA-4E8F-BABD-4A6FF9C51FAA}" srcId="{8EF8F7F0-312B-4A08-8C68-63C5B440C8FB}" destId="{C57344F5-2DDA-490E-A0BA-0FDA2E8BC4BF}" srcOrd="0" destOrd="0" parTransId="{C4C3FE23-001E-4A7D-B298-263C2F109832}" sibTransId="{D2D26731-F342-4E7C-8579-25CE25EA37F4}"/>
    <dgm:cxn modelId="{A27247B7-64A2-4E1C-AEC5-25D6DC7615B3}" srcId="{8EF8F7F0-312B-4A08-8C68-63C5B440C8FB}" destId="{2F0D1F30-0664-4FEC-97A7-07405BB4D62F}" srcOrd="2" destOrd="0" parTransId="{4E3AE5B3-792F-4D91-808C-8BAA589288A0}" sibTransId="{D5E7E30C-88F3-47EF-80B5-D6787A8B4282}"/>
    <dgm:cxn modelId="{992373AB-61DA-4A8B-AADA-8EB1D485B57F}" type="presOf" srcId="{C57344F5-2DDA-490E-A0BA-0FDA2E8BC4BF}" destId="{FD2C8815-0FD6-4352-9459-9DA87BFB49E3}" srcOrd="0" destOrd="0" presId="urn:microsoft.com/office/officeart/2005/8/layout/cycle3"/>
    <dgm:cxn modelId="{0C75D87C-B1D7-48EF-8C50-EA957CD7C2D8}" type="presOf" srcId="{2F0D1F30-0664-4FEC-97A7-07405BB4D62F}" destId="{35B6068E-3BC4-4365-A50E-49298488B7FF}" srcOrd="0" destOrd="0" presId="urn:microsoft.com/office/officeart/2005/8/layout/cycle3"/>
    <dgm:cxn modelId="{65A20B4C-C470-4CB5-93B2-BA9BCD24FD4F}" type="presOf" srcId="{93C12ABC-24D0-44F3-80C4-3B0AFA7E04B7}" destId="{8DD46F19-6024-45E7-A728-1B685695360C}" srcOrd="0" destOrd="0" presId="urn:microsoft.com/office/officeart/2005/8/layout/cycle3"/>
    <dgm:cxn modelId="{EDE62CE4-6253-4F6B-9FDC-7CA8DF3EA7DC}" srcId="{8EF8F7F0-312B-4A08-8C68-63C5B440C8FB}" destId="{858C859B-DBD5-459E-9987-68D620F41514}" srcOrd="1" destOrd="0" parTransId="{980BCAAC-3C40-4ABC-8D66-A6FD79ED998A}" sibTransId="{97DFB946-3D39-4125-9376-84150C7847F7}"/>
    <dgm:cxn modelId="{6B1604C7-EAFF-4177-9487-50B4DEEFA8CB}" srcId="{8EF8F7F0-312B-4A08-8C68-63C5B440C8FB}" destId="{93C12ABC-24D0-44F3-80C4-3B0AFA7E04B7}" srcOrd="3" destOrd="0" parTransId="{0F3AA725-02D9-4309-BF6A-F079E5FB180A}" sibTransId="{5ABE28CB-4AA2-4CA5-8F20-0F5D24EFAE60}"/>
    <dgm:cxn modelId="{5142717C-D3D6-4AE5-B545-D6430972BFB7}" type="presOf" srcId="{8EF8F7F0-312B-4A08-8C68-63C5B440C8FB}" destId="{85A83DCF-3772-4860-9C35-3E2625467A94}" srcOrd="0" destOrd="0" presId="urn:microsoft.com/office/officeart/2005/8/layout/cycle3"/>
    <dgm:cxn modelId="{DC1357D9-4BE5-4CFB-8993-F562620D0788}" type="presOf" srcId="{858C859B-DBD5-459E-9987-68D620F41514}" destId="{DEB92774-6C72-4FAD-A361-337DE364FB78}" srcOrd="0" destOrd="0" presId="urn:microsoft.com/office/officeart/2005/8/layout/cycle3"/>
    <dgm:cxn modelId="{A4AFD731-86AD-401A-B25F-FF16B37A3FE5}" type="presOf" srcId="{63F50E6F-B98B-46C9-9050-A8948DE17B09}" destId="{59C04AF1-791D-4FE4-9D26-122F11E2F8C7}" srcOrd="0" destOrd="0" presId="urn:microsoft.com/office/officeart/2005/8/layout/cycle3"/>
    <dgm:cxn modelId="{C0FFD7CA-405D-4309-94BE-9B97D4753006}" type="presParOf" srcId="{85A83DCF-3772-4860-9C35-3E2625467A94}" destId="{258CF439-4B7A-4B04-BBDD-E85831C2D117}" srcOrd="0" destOrd="0" presId="urn:microsoft.com/office/officeart/2005/8/layout/cycle3"/>
    <dgm:cxn modelId="{D41790D2-7DBC-4DE3-BD4D-45BD7E7745D1}" type="presParOf" srcId="{258CF439-4B7A-4B04-BBDD-E85831C2D117}" destId="{FD2C8815-0FD6-4352-9459-9DA87BFB49E3}" srcOrd="0" destOrd="0" presId="urn:microsoft.com/office/officeart/2005/8/layout/cycle3"/>
    <dgm:cxn modelId="{944AB3A2-2892-490C-B621-3C0EBCEEE7AF}" type="presParOf" srcId="{258CF439-4B7A-4B04-BBDD-E85831C2D117}" destId="{E3BCF911-40CB-40B1-A377-A32D53023361}" srcOrd="1" destOrd="0" presId="urn:microsoft.com/office/officeart/2005/8/layout/cycle3"/>
    <dgm:cxn modelId="{3543110D-D349-47C6-AC37-2BFD29D0D4E1}" type="presParOf" srcId="{258CF439-4B7A-4B04-BBDD-E85831C2D117}" destId="{DEB92774-6C72-4FAD-A361-337DE364FB78}" srcOrd="2" destOrd="0" presId="urn:microsoft.com/office/officeart/2005/8/layout/cycle3"/>
    <dgm:cxn modelId="{8C36FEAB-0B9D-44B9-8140-414B5052E795}" type="presParOf" srcId="{258CF439-4B7A-4B04-BBDD-E85831C2D117}" destId="{35B6068E-3BC4-4365-A50E-49298488B7FF}" srcOrd="3" destOrd="0" presId="urn:microsoft.com/office/officeart/2005/8/layout/cycle3"/>
    <dgm:cxn modelId="{71F7F0D3-A01B-4B74-A221-E1ACC97193BF}" type="presParOf" srcId="{258CF439-4B7A-4B04-BBDD-E85831C2D117}" destId="{8DD46F19-6024-45E7-A728-1B685695360C}" srcOrd="4" destOrd="0" presId="urn:microsoft.com/office/officeart/2005/8/layout/cycle3"/>
    <dgm:cxn modelId="{10FC7E9B-0EA1-4B10-B73A-9FBB2786BEAB}" type="presParOf" srcId="{258CF439-4B7A-4B04-BBDD-E85831C2D117}" destId="{59C04AF1-791D-4FE4-9D26-122F11E2F8C7}" srcOrd="5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501CB77-D0C6-4FE5-8627-BF2382B1F8EA}">
      <dsp:nvSpPr>
        <dsp:cNvPr id="0" name=""/>
        <dsp:cNvSpPr/>
      </dsp:nvSpPr>
      <dsp:spPr>
        <a:xfrm>
          <a:off x="0" y="0"/>
          <a:ext cx="6686865" cy="170410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dk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 rtl="0">
            <a:lnSpc>
              <a:spcPct val="150000"/>
            </a:lnSpc>
            <a:spcBef>
              <a:spcPct val="0"/>
            </a:spcBef>
            <a:spcAft>
              <a:spcPct val="35000"/>
            </a:spcAft>
          </a:pPr>
          <a:r>
            <a:rPr lang="en-US" sz="1300" b="1" i="0" kern="1200" dirty="0" err="1" smtClean="0">
              <a:solidFill>
                <a:srgbClr val="000000"/>
              </a:solidFill>
              <a:latin typeface="Maven Pro" panose="020B0604020202020204" charset="0"/>
              <a:cs typeface="Times New Roman" panose="02020603050405020304" pitchFamily="18" charset="0"/>
            </a:rPr>
            <a:t>Misioni</a:t>
          </a:r>
          <a:r>
            <a:rPr lang="en-US" sz="1300" b="1" i="0" kern="1200" dirty="0" smtClean="0">
              <a:solidFill>
                <a:srgbClr val="000000"/>
              </a:solidFill>
              <a:latin typeface="Maven Pro" panose="020B0604020202020204" charset="0"/>
              <a:cs typeface="Times New Roman" panose="02020603050405020304" pitchFamily="18" charset="0"/>
            </a:rPr>
            <a:t> </a:t>
          </a:r>
          <a:r>
            <a:rPr lang="en-US" sz="1300" b="1" i="0" kern="1200" dirty="0" err="1" smtClean="0">
              <a:solidFill>
                <a:srgbClr val="000000"/>
              </a:solidFill>
              <a:latin typeface="Maven Pro" panose="020B0604020202020204" charset="0"/>
              <a:cs typeface="Times New Roman" panose="02020603050405020304" pitchFamily="18" charset="0"/>
            </a:rPr>
            <a:t>jonë</a:t>
          </a:r>
          <a:r>
            <a:rPr lang="en-US" sz="1300" b="1" i="0" kern="1200" dirty="0" smtClean="0">
              <a:solidFill>
                <a:srgbClr val="000000"/>
              </a:solidFill>
              <a:latin typeface="Maven Pro" panose="020B0604020202020204" charset="0"/>
              <a:cs typeface="Times New Roman" panose="02020603050405020304" pitchFamily="18" charset="0"/>
            </a:rPr>
            <a:t> </a:t>
          </a:r>
          <a:r>
            <a:rPr lang="en-US" sz="1300" b="1" i="0" kern="1200" dirty="0" err="1" smtClean="0">
              <a:solidFill>
                <a:srgbClr val="000000"/>
              </a:solidFill>
              <a:latin typeface="Maven Pro" panose="020B0604020202020204" charset="0"/>
              <a:cs typeface="Times New Roman" panose="02020603050405020304" pitchFamily="18" charset="0"/>
            </a:rPr>
            <a:t>është</a:t>
          </a:r>
          <a:r>
            <a:rPr lang="en-US" sz="1300" b="1" i="0" kern="1200" dirty="0" smtClean="0">
              <a:solidFill>
                <a:srgbClr val="000000"/>
              </a:solidFill>
              <a:latin typeface="Maven Pro" panose="020B0604020202020204" charset="0"/>
              <a:cs typeface="Times New Roman" panose="02020603050405020304" pitchFamily="18" charset="0"/>
            </a:rPr>
            <a:t> </a:t>
          </a:r>
          <a:r>
            <a:rPr lang="en-US" sz="1300" b="1" i="0" kern="1200" dirty="0" err="1" smtClean="0">
              <a:solidFill>
                <a:srgbClr val="000000"/>
              </a:solidFill>
              <a:latin typeface="Maven Pro" panose="020B0604020202020204" charset="0"/>
              <a:cs typeface="Times New Roman" panose="02020603050405020304" pitchFamily="18" charset="0"/>
            </a:rPr>
            <a:t>që</a:t>
          </a:r>
          <a:r>
            <a:rPr lang="en-US" sz="1300" b="1" i="0" kern="1200" dirty="0" smtClean="0">
              <a:solidFill>
                <a:srgbClr val="000000"/>
              </a:solidFill>
              <a:latin typeface="Maven Pro" panose="020B0604020202020204" charset="0"/>
              <a:cs typeface="Times New Roman" panose="02020603050405020304" pitchFamily="18" charset="0"/>
            </a:rPr>
            <a:t> </a:t>
          </a:r>
          <a:r>
            <a:rPr lang="en-US" sz="1300" b="1" i="0" kern="1200" dirty="0" err="1" smtClean="0">
              <a:solidFill>
                <a:srgbClr val="000000"/>
              </a:solidFill>
              <a:latin typeface="Maven Pro" panose="020B0604020202020204" charset="0"/>
              <a:cs typeface="Times New Roman" panose="02020603050405020304" pitchFamily="18" charset="0"/>
            </a:rPr>
            <a:t>të</a:t>
          </a:r>
          <a:r>
            <a:rPr lang="en-US" sz="1300" b="1" i="0" kern="1200" dirty="0" smtClean="0">
              <a:solidFill>
                <a:srgbClr val="000000"/>
              </a:solidFill>
              <a:latin typeface="Maven Pro" panose="020B0604020202020204" charset="0"/>
              <a:cs typeface="Times New Roman" panose="02020603050405020304" pitchFamily="18" charset="0"/>
            </a:rPr>
            <a:t> </a:t>
          </a:r>
          <a:r>
            <a:rPr lang="en-US" sz="1300" b="1" i="0" kern="1200" dirty="0" err="1" smtClean="0">
              <a:solidFill>
                <a:srgbClr val="000000"/>
              </a:solidFill>
              <a:latin typeface="Maven Pro" panose="020B0604020202020204" charset="0"/>
              <a:cs typeface="Times New Roman" panose="02020603050405020304" pitchFamily="18" charset="0"/>
            </a:rPr>
            <a:t>implementojmë</a:t>
          </a:r>
          <a:r>
            <a:rPr lang="en-US" sz="1300" b="1" i="0" kern="1200" dirty="0" smtClean="0">
              <a:solidFill>
                <a:srgbClr val="000000"/>
              </a:solidFill>
              <a:latin typeface="Maven Pro" panose="020B0604020202020204" charset="0"/>
              <a:cs typeface="Times New Roman" panose="02020603050405020304" pitchFamily="18" charset="0"/>
            </a:rPr>
            <a:t> </a:t>
          </a:r>
          <a:r>
            <a:rPr lang="en-US" sz="1300" b="1" i="0" kern="1200" dirty="0" err="1" smtClean="0">
              <a:solidFill>
                <a:srgbClr val="000000"/>
              </a:solidFill>
              <a:latin typeface="Maven Pro" panose="020B0604020202020204" charset="0"/>
              <a:cs typeface="Times New Roman" panose="02020603050405020304" pitchFamily="18" charset="0"/>
            </a:rPr>
            <a:t>sistemin</a:t>
          </a:r>
          <a:r>
            <a:rPr lang="en-US" sz="1300" b="1" i="0" kern="1200" dirty="0" smtClean="0">
              <a:solidFill>
                <a:srgbClr val="000000"/>
              </a:solidFill>
              <a:latin typeface="Maven Pro" panose="020B0604020202020204" charset="0"/>
              <a:cs typeface="Times New Roman" panose="02020603050405020304" pitchFamily="18" charset="0"/>
            </a:rPr>
            <a:t> e RFID </a:t>
          </a:r>
          <a:r>
            <a:rPr lang="en-US" sz="1300" b="1" i="0" kern="1200" dirty="0" err="1" smtClean="0">
              <a:solidFill>
                <a:srgbClr val="000000"/>
              </a:solidFill>
              <a:latin typeface="Maven Pro" panose="020B0604020202020204" charset="0"/>
              <a:cs typeface="Times New Roman" panose="02020603050405020304" pitchFamily="18" charset="0"/>
            </a:rPr>
            <a:t>në</a:t>
          </a:r>
          <a:r>
            <a:rPr lang="en-US" sz="1300" b="1" i="0" kern="1200" dirty="0" smtClean="0">
              <a:solidFill>
                <a:srgbClr val="000000"/>
              </a:solidFill>
              <a:latin typeface="Maven Pro" panose="020B0604020202020204" charset="0"/>
              <a:cs typeface="Times New Roman" panose="02020603050405020304" pitchFamily="18" charset="0"/>
            </a:rPr>
            <a:t> UBT, </a:t>
          </a:r>
          <a:r>
            <a:rPr lang="en-US" sz="1300" b="1" i="0" kern="1200" dirty="0" err="1" smtClean="0">
              <a:solidFill>
                <a:srgbClr val="000000"/>
              </a:solidFill>
              <a:latin typeface="Maven Pro" panose="020B0604020202020204" charset="0"/>
              <a:cs typeface="Times New Roman" panose="02020603050405020304" pitchFamily="18" charset="0"/>
            </a:rPr>
            <a:t>që</a:t>
          </a:r>
          <a:r>
            <a:rPr lang="en-US" sz="1300" b="1" i="0" kern="1200" dirty="0" smtClean="0">
              <a:solidFill>
                <a:srgbClr val="000000"/>
              </a:solidFill>
              <a:latin typeface="Maven Pro" panose="020B0604020202020204" charset="0"/>
              <a:cs typeface="Times New Roman" panose="02020603050405020304" pitchFamily="18" charset="0"/>
            </a:rPr>
            <a:t> </a:t>
          </a:r>
          <a:r>
            <a:rPr lang="en-US" sz="1300" b="1" i="0" kern="1200" dirty="0" err="1" smtClean="0">
              <a:solidFill>
                <a:srgbClr val="000000"/>
              </a:solidFill>
              <a:latin typeface="Maven Pro" panose="020B0604020202020204" charset="0"/>
              <a:cs typeface="Times New Roman" panose="02020603050405020304" pitchFamily="18" charset="0"/>
            </a:rPr>
            <a:t>synon</a:t>
          </a:r>
          <a:r>
            <a:rPr lang="en-US" sz="1300" b="1" i="0" kern="1200" dirty="0" smtClean="0">
              <a:solidFill>
                <a:srgbClr val="000000"/>
              </a:solidFill>
              <a:latin typeface="Maven Pro" panose="020B0604020202020204" charset="0"/>
              <a:cs typeface="Times New Roman" panose="02020603050405020304" pitchFamily="18" charset="0"/>
            </a:rPr>
            <a:t> </a:t>
          </a:r>
          <a:r>
            <a:rPr lang="en-US" sz="1300" b="1" i="0" kern="1200" dirty="0" err="1" smtClean="0">
              <a:solidFill>
                <a:srgbClr val="000000"/>
              </a:solidFill>
              <a:latin typeface="Maven Pro" panose="020B0604020202020204" charset="0"/>
              <a:cs typeface="Times New Roman" panose="02020603050405020304" pitchFamily="18" charset="0"/>
            </a:rPr>
            <a:t>të</a:t>
          </a:r>
          <a:r>
            <a:rPr lang="en-US" sz="1300" b="1" i="0" kern="1200" dirty="0" smtClean="0">
              <a:solidFill>
                <a:srgbClr val="000000"/>
              </a:solidFill>
              <a:latin typeface="Maven Pro" panose="020B0604020202020204" charset="0"/>
              <a:cs typeface="Times New Roman" panose="02020603050405020304" pitchFamily="18" charset="0"/>
            </a:rPr>
            <a:t> </a:t>
          </a:r>
          <a:r>
            <a:rPr lang="en-US" sz="1300" b="1" i="0" kern="1200" dirty="0" err="1" smtClean="0">
              <a:solidFill>
                <a:srgbClr val="000000"/>
              </a:solidFill>
              <a:latin typeface="Maven Pro" panose="020B0604020202020204" charset="0"/>
              <a:cs typeface="Times New Roman" panose="02020603050405020304" pitchFamily="18" charset="0"/>
            </a:rPr>
            <a:t>digjitalizoj</a:t>
          </a:r>
          <a:r>
            <a:rPr lang="en-US" sz="1300" b="1" i="0" kern="1200" dirty="0" smtClean="0">
              <a:solidFill>
                <a:srgbClr val="000000"/>
              </a:solidFill>
              <a:latin typeface="Maven Pro" panose="020B0604020202020204" charset="0"/>
              <a:cs typeface="Times New Roman" panose="02020603050405020304" pitchFamily="18" charset="0"/>
            </a:rPr>
            <a:t> </a:t>
          </a:r>
          <a:r>
            <a:rPr lang="en-US" sz="1300" b="1" i="0" kern="1200" dirty="0" err="1" smtClean="0">
              <a:solidFill>
                <a:srgbClr val="000000"/>
              </a:solidFill>
              <a:latin typeface="Maven Pro" panose="020B0604020202020204" charset="0"/>
              <a:cs typeface="Times New Roman" panose="02020603050405020304" pitchFamily="18" charset="0"/>
            </a:rPr>
            <a:t>proceset</a:t>
          </a:r>
          <a:r>
            <a:rPr lang="en-US" sz="1300" b="1" i="0" kern="1200" dirty="0" smtClean="0">
              <a:solidFill>
                <a:srgbClr val="000000"/>
              </a:solidFill>
              <a:latin typeface="Maven Pro" panose="020B0604020202020204" charset="0"/>
              <a:cs typeface="Times New Roman" panose="02020603050405020304" pitchFamily="18" charset="0"/>
            </a:rPr>
            <a:t> </a:t>
          </a:r>
          <a:r>
            <a:rPr lang="en-US" sz="1300" b="1" i="0" kern="1200" dirty="0" err="1" smtClean="0">
              <a:solidFill>
                <a:srgbClr val="000000"/>
              </a:solidFill>
              <a:latin typeface="Maven Pro" panose="020B0604020202020204" charset="0"/>
              <a:cs typeface="Times New Roman" panose="02020603050405020304" pitchFamily="18" charset="0"/>
            </a:rPr>
            <a:t>ditore</a:t>
          </a:r>
          <a:r>
            <a:rPr lang="en-US" sz="1300" b="1" i="0" kern="1200" dirty="0" smtClean="0">
              <a:solidFill>
                <a:srgbClr val="000000"/>
              </a:solidFill>
              <a:latin typeface="Maven Pro" panose="020B0604020202020204" charset="0"/>
              <a:cs typeface="Times New Roman" panose="02020603050405020304" pitchFamily="18" charset="0"/>
            </a:rPr>
            <a:t> </a:t>
          </a:r>
          <a:r>
            <a:rPr lang="en-US" sz="1300" b="1" i="0" kern="1200" dirty="0" err="1" smtClean="0">
              <a:solidFill>
                <a:srgbClr val="000000"/>
              </a:solidFill>
              <a:latin typeface="Maven Pro" panose="020B0604020202020204" charset="0"/>
              <a:cs typeface="Times New Roman" panose="02020603050405020304" pitchFamily="18" charset="0"/>
            </a:rPr>
            <a:t>që</a:t>
          </a:r>
          <a:r>
            <a:rPr lang="en-US" sz="1300" b="1" i="0" kern="1200" dirty="0" smtClean="0">
              <a:solidFill>
                <a:srgbClr val="000000"/>
              </a:solidFill>
              <a:latin typeface="Maven Pro" panose="020B0604020202020204" charset="0"/>
              <a:cs typeface="Times New Roman" panose="02020603050405020304" pitchFamily="18" charset="0"/>
            </a:rPr>
            <a:t> </a:t>
          </a:r>
          <a:r>
            <a:rPr lang="en-US" sz="1300" b="1" i="0" kern="1200" dirty="0" err="1" smtClean="0">
              <a:solidFill>
                <a:srgbClr val="000000"/>
              </a:solidFill>
              <a:latin typeface="Maven Pro" panose="020B0604020202020204" charset="0"/>
              <a:cs typeface="Times New Roman" panose="02020603050405020304" pitchFamily="18" charset="0"/>
            </a:rPr>
            <a:t>kalojnë</a:t>
          </a:r>
          <a:r>
            <a:rPr lang="en-US" sz="1300" b="1" i="0" kern="1200" dirty="0" smtClean="0">
              <a:solidFill>
                <a:srgbClr val="000000"/>
              </a:solidFill>
              <a:latin typeface="Maven Pro" panose="020B0604020202020204" charset="0"/>
              <a:cs typeface="Times New Roman" panose="02020603050405020304" pitchFamily="18" charset="0"/>
            </a:rPr>
            <a:t> </a:t>
          </a:r>
          <a:r>
            <a:rPr lang="en-US" sz="1300" b="1" i="0" kern="1200" dirty="0" err="1" smtClean="0">
              <a:solidFill>
                <a:srgbClr val="000000"/>
              </a:solidFill>
              <a:latin typeface="Maven Pro" panose="020B0604020202020204" charset="0"/>
              <a:cs typeface="Times New Roman" panose="02020603050405020304" pitchFamily="18" charset="0"/>
            </a:rPr>
            <a:t>studentët</a:t>
          </a:r>
          <a:r>
            <a:rPr lang="en-US" sz="1300" b="1" i="0" kern="1200" dirty="0" smtClean="0">
              <a:solidFill>
                <a:srgbClr val="000000"/>
              </a:solidFill>
              <a:latin typeface="Maven Pro" panose="020B0604020202020204" charset="0"/>
              <a:cs typeface="Times New Roman" panose="02020603050405020304" pitchFamily="18" charset="0"/>
            </a:rPr>
            <a:t> </a:t>
          </a:r>
          <a:r>
            <a:rPr lang="en-US" sz="1300" b="1" i="0" kern="1200" dirty="0" err="1" smtClean="0">
              <a:solidFill>
                <a:srgbClr val="000000"/>
              </a:solidFill>
              <a:latin typeface="Maven Pro" panose="020B0604020202020204" charset="0"/>
              <a:cs typeface="Times New Roman" panose="02020603050405020304" pitchFamily="18" charset="0"/>
            </a:rPr>
            <a:t>dhe</a:t>
          </a:r>
          <a:r>
            <a:rPr lang="en-US" sz="1300" b="1" i="0" kern="1200" dirty="0" smtClean="0">
              <a:solidFill>
                <a:srgbClr val="000000"/>
              </a:solidFill>
              <a:latin typeface="Maven Pro" panose="020B0604020202020204" charset="0"/>
              <a:cs typeface="Times New Roman" panose="02020603050405020304" pitchFamily="18" charset="0"/>
            </a:rPr>
            <a:t> </a:t>
          </a:r>
          <a:r>
            <a:rPr lang="en-US" sz="1300" b="1" i="0" kern="1200" dirty="0" err="1" smtClean="0">
              <a:solidFill>
                <a:srgbClr val="000000"/>
              </a:solidFill>
              <a:latin typeface="Maven Pro" panose="020B0604020202020204" charset="0"/>
              <a:cs typeface="Times New Roman" panose="02020603050405020304" pitchFamily="18" charset="0"/>
            </a:rPr>
            <a:t>stafi</a:t>
          </a:r>
          <a:r>
            <a:rPr lang="en-US" sz="1300" b="1" i="0" kern="1200" dirty="0" smtClean="0">
              <a:solidFill>
                <a:srgbClr val="000000"/>
              </a:solidFill>
              <a:latin typeface="Maven Pro" panose="020B0604020202020204" charset="0"/>
              <a:cs typeface="Times New Roman" panose="02020603050405020304" pitchFamily="18" charset="0"/>
            </a:rPr>
            <a:t> </a:t>
          </a:r>
          <a:r>
            <a:rPr lang="en-US" sz="1300" b="1" i="0" kern="1200" dirty="0" err="1" smtClean="0">
              <a:solidFill>
                <a:srgbClr val="000000"/>
              </a:solidFill>
              <a:latin typeface="Maven Pro" panose="020B0604020202020204" charset="0"/>
              <a:cs typeface="Times New Roman" panose="02020603050405020304" pitchFamily="18" charset="0"/>
            </a:rPr>
            <a:t>i</a:t>
          </a:r>
          <a:r>
            <a:rPr lang="en-US" sz="1300" b="1" i="0" kern="1200" dirty="0" smtClean="0">
              <a:solidFill>
                <a:srgbClr val="000000"/>
              </a:solidFill>
              <a:latin typeface="Maven Pro" panose="020B0604020202020204" charset="0"/>
              <a:cs typeface="Times New Roman" panose="02020603050405020304" pitchFamily="18" charset="0"/>
            </a:rPr>
            <a:t> </a:t>
          </a:r>
          <a:r>
            <a:rPr lang="en-US" sz="1300" b="1" i="0" kern="1200" dirty="0" err="1" smtClean="0">
              <a:solidFill>
                <a:srgbClr val="000000"/>
              </a:solidFill>
              <a:latin typeface="Maven Pro" panose="020B0604020202020204" charset="0"/>
              <a:cs typeface="Times New Roman" panose="02020603050405020304" pitchFamily="18" charset="0"/>
            </a:rPr>
            <a:t>universitetit</a:t>
          </a:r>
          <a:r>
            <a:rPr lang="en-US" sz="1300" b="1" i="0" kern="1200" dirty="0" smtClean="0">
              <a:solidFill>
                <a:srgbClr val="000000"/>
              </a:solidFill>
              <a:latin typeface="Maven Pro" panose="020B0604020202020204" charset="0"/>
              <a:cs typeface="Times New Roman" panose="02020603050405020304" pitchFamily="18" charset="0"/>
            </a:rPr>
            <a:t>. </a:t>
          </a:r>
          <a:endParaRPr lang="en-US" sz="1300" b="1" kern="1200" dirty="0">
            <a:solidFill>
              <a:srgbClr val="000000"/>
            </a:solidFill>
            <a:latin typeface="Maven Pro" panose="020B0604020202020204" charset="0"/>
            <a:cs typeface="Times New Roman" panose="02020603050405020304" pitchFamily="18" charset="0"/>
          </a:endParaRPr>
        </a:p>
      </dsp:txBody>
      <dsp:txXfrm>
        <a:off x="49912" y="49912"/>
        <a:ext cx="4925538" cy="1604281"/>
      </dsp:txXfrm>
    </dsp:sp>
    <dsp:sp modelId="{462B990D-3DC3-4B46-8E36-6EE7FA51AD5A}">
      <dsp:nvSpPr>
        <dsp:cNvPr id="0" name=""/>
        <dsp:cNvSpPr/>
      </dsp:nvSpPr>
      <dsp:spPr>
        <a:xfrm>
          <a:off x="1180034" y="2082795"/>
          <a:ext cx="6686865" cy="170410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dk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 rtl="0">
            <a:lnSpc>
              <a:spcPct val="150000"/>
            </a:lnSpc>
            <a:spcBef>
              <a:spcPct val="0"/>
            </a:spcBef>
            <a:spcAft>
              <a:spcPct val="35000"/>
            </a:spcAft>
          </a:pPr>
          <a:r>
            <a:rPr lang="en-US" sz="1300" b="1" i="0" kern="1200" dirty="0" smtClean="0">
              <a:solidFill>
                <a:srgbClr val="000000"/>
              </a:solidFill>
              <a:latin typeface="Maven Pro" panose="020B0604020202020204" charset="0"/>
              <a:cs typeface="Times New Roman" panose="02020603050405020304" pitchFamily="18" charset="0"/>
            </a:rPr>
            <a:t>Me </a:t>
          </a:r>
          <a:r>
            <a:rPr lang="en-US" sz="1300" b="1" i="0" kern="1200" dirty="0" err="1" smtClean="0">
              <a:solidFill>
                <a:srgbClr val="000000"/>
              </a:solidFill>
              <a:latin typeface="Maven Pro" panose="020B0604020202020204" charset="0"/>
              <a:cs typeface="Times New Roman" panose="02020603050405020304" pitchFamily="18" charset="0"/>
            </a:rPr>
            <a:t>këtë</a:t>
          </a:r>
          <a:r>
            <a:rPr lang="en-US" sz="1300" b="1" i="0" kern="1200" dirty="0" smtClean="0">
              <a:solidFill>
                <a:srgbClr val="000000"/>
              </a:solidFill>
              <a:latin typeface="Maven Pro" panose="020B0604020202020204" charset="0"/>
              <a:cs typeface="Times New Roman" panose="02020603050405020304" pitchFamily="18" charset="0"/>
            </a:rPr>
            <a:t> </a:t>
          </a:r>
          <a:r>
            <a:rPr lang="en-US" sz="1300" b="1" i="0" kern="1200" dirty="0" err="1" smtClean="0">
              <a:solidFill>
                <a:srgbClr val="000000"/>
              </a:solidFill>
              <a:latin typeface="Maven Pro" panose="020B0604020202020204" charset="0"/>
              <a:cs typeface="Times New Roman" panose="02020603050405020304" pitchFamily="18" charset="0"/>
            </a:rPr>
            <a:t>sistem</a:t>
          </a:r>
          <a:r>
            <a:rPr lang="en-US" sz="1300" b="1" i="0" kern="1200" dirty="0" smtClean="0">
              <a:solidFill>
                <a:srgbClr val="000000"/>
              </a:solidFill>
              <a:latin typeface="Maven Pro" panose="020B0604020202020204" charset="0"/>
              <a:cs typeface="Times New Roman" panose="02020603050405020304" pitchFamily="18" charset="0"/>
            </a:rPr>
            <a:t> do </a:t>
          </a:r>
          <a:r>
            <a:rPr lang="en-US" sz="1300" b="1" i="0" kern="1200" dirty="0" err="1" smtClean="0">
              <a:solidFill>
                <a:srgbClr val="000000"/>
              </a:solidFill>
              <a:latin typeface="Maven Pro" panose="020B0604020202020204" charset="0"/>
              <a:cs typeface="Times New Roman" panose="02020603050405020304" pitchFamily="18" charset="0"/>
            </a:rPr>
            <a:t>të</a:t>
          </a:r>
          <a:r>
            <a:rPr lang="en-US" sz="1300" b="1" i="0" kern="1200" dirty="0" smtClean="0">
              <a:solidFill>
                <a:srgbClr val="000000"/>
              </a:solidFill>
              <a:latin typeface="Maven Pro" panose="020B0604020202020204" charset="0"/>
              <a:cs typeface="Times New Roman" panose="02020603050405020304" pitchFamily="18" charset="0"/>
            </a:rPr>
            <a:t> </a:t>
          </a:r>
          <a:r>
            <a:rPr lang="en-US" sz="1300" b="1" i="0" kern="1200" dirty="0" err="1" smtClean="0">
              <a:solidFill>
                <a:srgbClr val="000000"/>
              </a:solidFill>
              <a:latin typeface="Maven Pro" panose="020B0604020202020204" charset="0"/>
              <a:cs typeface="Times New Roman" panose="02020603050405020304" pitchFamily="18" charset="0"/>
            </a:rPr>
            <a:t>rritet</a:t>
          </a:r>
          <a:r>
            <a:rPr lang="en-US" sz="1300" b="1" i="0" kern="1200" dirty="0" smtClean="0">
              <a:solidFill>
                <a:srgbClr val="000000"/>
              </a:solidFill>
              <a:latin typeface="Maven Pro" panose="020B0604020202020204" charset="0"/>
              <a:cs typeface="Times New Roman" panose="02020603050405020304" pitchFamily="18" charset="0"/>
            </a:rPr>
            <a:t> </a:t>
          </a:r>
          <a:r>
            <a:rPr lang="en-US" sz="1300" b="1" i="0" kern="1200" dirty="0" err="1" smtClean="0">
              <a:solidFill>
                <a:srgbClr val="000000"/>
              </a:solidFill>
              <a:latin typeface="Maven Pro" panose="020B0604020202020204" charset="0"/>
              <a:cs typeface="Times New Roman" panose="02020603050405020304" pitchFamily="18" charset="0"/>
            </a:rPr>
            <a:t>saktësia</a:t>
          </a:r>
          <a:r>
            <a:rPr lang="en-US" sz="1300" b="1" i="0" kern="1200" dirty="0" smtClean="0">
              <a:solidFill>
                <a:srgbClr val="000000"/>
              </a:solidFill>
              <a:latin typeface="Maven Pro" panose="020B0604020202020204" charset="0"/>
              <a:cs typeface="Times New Roman" panose="02020603050405020304" pitchFamily="18" charset="0"/>
            </a:rPr>
            <a:t> e </a:t>
          </a:r>
          <a:r>
            <a:rPr lang="en-US" sz="1300" b="1" i="0" kern="1200" dirty="0" err="1" smtClean="0">
              <a:solidFill>
                <a:srgbClr val="000000"/>
              </a:solidFill>
              <a:latin typeface="Maven Pro" panose="020B0604020202020204" charset="0"/>
              <a:cs typeface="Times New Roman" panose="02020603050405020304" pitchFamily="18" charset="0"/>
            </a:rPr>
            <a:t>të</a:t>
          </a:r>
          <a:r>
            <a:rPr lang="en-US" sz="1300" b="1" i="0" kern="1200" dirty="0" smtClean="0">
              <a:solidFill>
                <a:srgbClr val="000000"/>
              </a:solidFill>
              <a:latin typeface="Maven Pro" panose="020B0604020202020204" charset="0"/>
              <a:cs typeface="Times New Roman" panose="02020603050405020304" pitchFamily="18" charset="0"/>
            </a:rPr>
            <a:t> </a:t>
          </a:r>
          <a:r>
            <a:rPr lang="en-US" sz="1300" b="1" i="0" kern="1200" dirty="0" err="1" smtClean="0">
              <a:solidFill>
                <a:srgbClr val="000000"/>
              </a:solidFill>
              <a:latin typeface="Maven Pro" panose="020B0604020202020204" charset="0"/>
              <a:cs typeface="Times New Roman" panose="02020603050405020304" pitchFamily="18" charset="0"/>
            </a:rPr>
            <a:t>dhënave</a:t>
          </a:r>
          <a:r>
            <a:rPr lang="en-US" sz="1300" b="1" i="0" kern="1200" dirty="0" smtClean="0">
              <a:solidFill>
                <a:srgbClr val="000000"/>
              </a:solidFill>
              <a:latin typeface="Maven Pro" panose="020B0604020202020204" charset="0"/>
              <a:cs typeface="Times New Roman" panose="02020603050405020304" pitchFamily="18" charset="0"/>
            </a:rPr>
            <a:t>, do </a:t>
          </a:r>
          <a:r>
            <a:rPr lang="en-US" sz="1300" b="1" i="0" kern="1200" dirty="0" err="1" smtClean="0">
              <a:solidFill>
                <a:srgbClr val="000000"/>
              </a:solidFill>
              <a:latin typeface="Maven Pro" panose="020B0604020202020204" charset="0"/>
              <a:cs typeface="Times New Roman" panose="02020603050405020304" pitchFamily="18" charset="0"/>
            </a:rPr>
            <a:t>të</a:t>
          </a:r>
          <a:r>
            <a:rPr lang="en-US" sz="1300" b="1" i="0" kern="1200" dirty="0" smtClean="0">
              <a:solidFill>
                <a:srgbClr val="000000"/>
              </a:solidFill>
              <a:latin typeface="Maven Pro" panose="020B0604020202020204" charset="0"/>
              <a:cs typeface="Times New Roman" panose="02020603050405020304" pitchFamily="18" charset="0"/>
            </a:rPr>
            <a:t> </a:t>
          </a:r>
          <a:r>
            <a:rPr lang="en-US" sz="1300" b="1" i="0" kern="1200" dirty="0" err="1" smtClean="0">
              <a:solidFill>
                <a:srgbClr val="000000"/>
              </a:solidFill>
              <a:latin typeface="Maven Pro" panose="020B0604020202020204" charset="0"/>
              <a:cs typeface="Times New Roman" panose="02020603050405020304" pitchFamily="18" charset="0"/>
            </a:rPr>
            <a:t>eleminohen</a:t>
          </a:r>
          <a:r>
            <a:rPr lang="en-US" sz="1300" b="1" i="0" kern="1200" dirty="0" smtClean="0">
              <a:solidFill>
                <a:srgbClr val="000000"/>
              </a:solidFill>
              <a:latin typeface="Maven Pro" panose="020B0604020202020204" charset="0"/>
              <a:cs typeface="Times New Roman" panose="02020603050405020304" pitchFamily="18" charset="0"/>
            </a:rPr>
            <a:t> </a:t>
          </a:r>
          <a:r>
            <a:rPr lang="en-US" sz="1300" b="1" i="0" kern="1200" dirty="0" err="1" smtClean="0">
              <a:solidFill>
                <a:srgbClr val="000000"/>
              </a:solidFill>
              <a:latin typeface="Maven Pro" panose="020B0604020202020204" charset="0"/>
              <a:cs typeface="Times New Roman" panose="02020603050405020304" pitchFamily="18" charset="0"/>
            </a:rPr>
            <a:t>pritjet</a:t>
          </a:r>
          <a:r>
            <a:rPr lang="en-US" sz="1300" b="1" i="0" kern="1200" dirty="0" smtClean="0">
              <a:solidFill>
                <a:srgbClr val="000000"/>
              </a:solidFill>
              <a:latin typeface="Maven Pro" panose="020B0604020202020204" charset="0"/>
              <a:cs typeface="Times New Roman" panose="02020603050405020304" pitchFamily="18" charset="0"/>
            </a:rPr>
            <a:t> </a:t>
          </a:r>
          <a:r>
            <a:rPr lang="en-US" sz="1300" b="1" i="0" kern="1200" dirty="0" err="1" smtClean="0">
              <a:solidFill>
                <a:srgbClr val="000000"/>
              </a:solidFill>
              <a:latin typeface="Maven Pro" panose="020B0604020202020204" charset="0"/>
              <a:cs typeface="Times New Roman" panose="02020603050405020304" pitchFamily="18" charset="0"/>
            </a:rPr>
            <a:t>në</a:t>
          </a:r>
          <a:r>
            <a:rPr lang="en-US" sz="1300" b="1" i="0" kern="1200" dirty="0" smtClean="0">
              <a:solidFill>
                <a:srgbClr val="000000"/>
              </a:solidFill>
              <a:latin typeface="Maven Pro" panose="020B0604020202020204" charset="0"/>
              <a:cs typeface="Times New Roman" panose="02020603050405020304" pitchFamily="18" charset="0"/>
            </a:rPr>
            <a:t> </a:t>
          </a:r>
          <a:r>
            <a:rPr lang="en-US" sz="1300" b="1" i="0" kern="1200" dirty="0" err="1" smtClean="0">
              <a:solidFill>
                <a:srgbClr val="000000"/>
              </a:solidFill>
              <a:latin typeface="Maven Pro" panose="020B0604020202020204" charset="0"/>
              <a:cs typeface="Times New Roman" panose="02020603050405020304" pitchFamily="18" charset="0"/>
            </a:rPr>
            <a:t>rradhë</a:t>
          </a:r>
          <a:r>
            <a:rPr lang="en-US" sz="1300" b="1" i="0" kern="1200" dirty="0" smtClean="0">
              <a:solidFill>
                <a:srgbClr val="000000"/>
              </a:solidFill>
              <a:latin typeface="Maven Pro" panose="020B0604020202020204" charset="0"/>
              <a:cs typeface="Times New Roman" panose="02020603050405020304" pitchFamily="18" charset="0"/>
            </a:rPr>
            <a:t>, do </a:t>
          </a:r>
          <a:r>
            <a:rPr lang="en-US" sz="1300" b="1" i="0" kern="1200" dirty="0" err="1" smtClean="0">
              <a:solidFill>
                <a:srgbClr val="000000"/>
              </a:solidFill>
              <a:latin typeface="Maven Pro" panose="020B0604020202020204" charset="0"/>
              <a:cs typeface="Times New Roman" panose="02020603050405020304" pitchFamily="18" charset="0"/>
            </a:rPr>
            <a:t>të</a:t>
          </a:r>
          <a:r>
            <a:rPr lang="en-US" sz="1300" b="1" i="0" kern="1200" dirty="0" smtClean="0">
              <a:solidFill>
                <a:srgbClr val="000000"/>
              </a:solidFill>
              <a:latin typeface="Maven Pro" panose="020B0604020202020204" charset="0"/>
              <a:cs typeface="Times New Roman" panose="02020603050405020304" pitchFamily="18" charset="0"/>
            </a:rPr>
            <a:t> </a:t>
          </a:r>
          <a:r>
            <a:rPr lang="en-US" sz="1300" b="1" i="0" kern="1200" dirty="0" err="1" smtClean="0">
              <a:solidFill>
                <a:srgbClr val="000000"/>
              </a:solidFill>
              <a:latin typeface="Maven Pro" panose="020B0604020202020204" charset="0"/>
              <a:cs typeface="Times New Roman" panose="02020603050405020304" pitchFamily="18" charset="0"/>
            </a:rPr>
            <a:t>rritet</a:t>
          </a:r>
          <a:r>
            <a:rPr lang="en-US" sz="1300" b="1" i="0" kern="1200" dirty="0" smtClean="0">
              <a:solidFill>
                <a:srgbClr val="000000"/>
              </a:solidFill>
              <a:latin typeface="Maven Pro" panose="020B0604020202020204" charset="0"/>
              <a:cs typeface="Times New Roman" panose="02020603050405020304" pitchFamily="18" charset="0"/>
            </a:rPr>
            <a:t> </a:t>
          </a:r>
          <a:r>
            <a:rPr lang="en-US" sz="1300" b="1" i="0" kern="1200" dirty="0" err="1" smtClean="0">
              <a:solidFill>
                <a:srgbClr val="000000"/>
              </a:solidFill>
              <a:latin typeface="Maven Pro" panose="020B0604020202020204" charset="0"/>
              <a:cs typeface="Times New Roman" panose="02020603050405020304" pitchFamily="18" charset="0"/>
            </a:rPr>
            <a:t>interesi</a:t>
          </a:r>
          <a:r>
            <a:rPr lang="en-US" sz="1300" b="1" i="0" kern="1200" dirty="0" smtClean="0">
              <a:solidFill>
                <a:srgbClr val="000000"/>
              </a:solidFill>
              <a:latin typeface="Maven Pro" panose="020B0604020202020204" charset="0"/>
              <a:cs typeface="Times New Roman" panose="02020603050405020304" pitchFamily="18" charset="0"/>
            </a:rPr>
            <a:t> </a:t>
          </a:r>
          <a:r>
            <a:rPr lang="en-US" sz="1300" b="1" i="0" kern="1200" dirty="0" err="1" smtClean="0">
              <a:solidFill>
                <a:srgbClr val="000000"/>
              </a:solidFill>
              <a:latin typeface="Maven Pro" panose="020B0604020202020204" charset="0"/>
              <a:cs typeface="Times New Roman" panose="02020603050405020304" pitchFamily="18" charset="0"/>
            </a:rPr>
            <a:t>i</a:t>
          </a:r>
          <a:r>
            <a:rPr lang="en-US" sz="1300" b="1" i="0" kern="1200" dirty="0" smtClean="0">
              <a:solidFill>
                <a:srgbClr val="000000"/>
              </a:solidFill>
              <a:latin typeface="Maven Pro" panose="020B0604020202020204" charset="0"/>
              <a:cs typeface="Times New Roman" panose="02020603050405020304" pitchFamily="18" charset="0"/>
            </a:rPr>
            <a:t> </a:t>
          </a:r>
          <a:r>
            <a:rPr lang="en-US" sz="1300" b="1" i="0" kern="1200" dirty="0" err="1" smtClean="0">
              <a:solidFill>
                <a:srgbClr val="000000"/>
              </a:solidFill>
              <a:latin typeface="Maven Pro" panose="020B0604020202020204" charset="0"/>
              <a:cs typeface="Times New Roman" panose="02020603050405020304" pitchFamily="18" charset="0"/>
            </a:rPr>
            <a:t>studentëve</a:t>
          </a:r>
          <a:r>
            <a:rPr lang="en-US" sz="1300" b="1" i="0" kern="1200" dirty="0" smtClean="0">
              <a:solidFill>
                <a:srgbClr val="000000"/>
              </a:solidFill>
              <a:latin typeface="Maven Pro" panose="020B0604020202020204" charset="0"/>
              <a:cs typeface="Times New Roman" panose="02020603050405020304" pitchFamily="18" charset="0"/>
            </a:rPr>
            <a:t> </a:t>
          </a:r>
          <a:r>
            <a:rPr lang="en-US" sz="1300" b="1" i="0" kern="1200" dirty="0" err="1" smtClean="0">
              <a:solidFill>
                <a:srgbClr val="000000"/>
              </a:solidFill>
              <a:latin typeface="Maven Pro" panose="020B0604020202020204" charset="0"/>
              <a:cs typeface="Times New Roman" panose="02020603050405020304" pitchFamily="18" charset="0"/>
            </a:rPr>
            <a:t>për</a:t>
          </a:r>
          <a:r>
            <a:rPr lang="en-US" sz="1300" b="1" i="0" kern="1200" dirty="0" smtClean="0">
              <a:solidFill>
                <a:srgbClr val="000000"/>
              </a:solidFill>
              <a:latin typeface="Maven Pro" panose="020B0604020202020204" charset="0"/>
              <a:cs typeface="Times New Roman" panose="02020603050405020304" pitchFamily="18" charset="0"/>
            </a:rPr>
            <a:t> </a:t>
          </a:r>
          <a:r>
            <a:rPr lang="en-US" sz="1300" b="1" i="0" kern="1200" dirty="0" err="1" smtClean="0">
              <a:solidFill>
                <a:srgbClr val="000000"/>
              </a:solidFill>
              <a:latin typeface="Maven Pro" panose="020B0604020202020204" charset="0"/>
              <a:cs typeface="Times New Roman" panose="02020603050405020304" pitchFamily="18" charset="0"/>
            </a:rPr>
            <a:t>mësim</a:t>
          </a:r>
          <a:r>
            <a:rPr lang="en-US" sz="1300" b="1" i="0" kern="1200" dirty="0" smtClean="0">
              <a:solidFill>
                <a:srgbClr val="000000"/>
              </a:solidFill>
              <a:latin typeface="Maven Pro" panose="020B0604020202020204" charset="0"/>
              <a:cs typeface="Times New Roman" panose="02020603050405020304" pitchFamily="18" charset="0"/>
            </a:rPr>
            <a:t> </a:t>
          </a:r>
          <a:r>
            <a:rPr lang="en-US" sz="1300" b="1" i="0" kern="1200" dirty="0" err="1" smtClean="0">
              <a:solidFill>
                <a:srgbClr val="000000"/>
              </a:solidFill>
              <a:latin typeface="Maven Pro" panose="020B0604020202020204" charset="0"/>
              <a:cs typeface="Times New Roman" panose="02020603050405020304" pitchFamily="18" charset="0"/>
            </a:rPr>
            <a:t>dhe</a:t>
          </a:r>
          <a:r>
            <a:rPr lang="en-US" sz="1300" b="1" i="0" kern="1200" dirty="0" smtClean="0">
              <a:solidFill>
                <a:srgbClr val="000000"/>
              </a:solidFill>
              <a:latin typeface="Maven Pro" panose="020B0604020202020204" charset="0"/>
              <a:cs typeface="Times New Roman" panose="02020603050405020304" pitchFamily="18" charset="0"/>
            </a:rPr>
            <a:t> </a:t>
          </a:r>
          <a:r>
            <a:rPr lang="en-US" sz="1300" b="1" i="0" kern="1200" dirty="0" err="1" smtClean="0">
              <a:solidFill>
                <a:srgbClr val="000000"/>
              </a:solidFill>
              <a:latin typeface="Maven Pro" panose="020B0604020202020204" charset="0"/>
              <a:cs typeface="Times New Roman" panose="02020603050405020304" pitchFamily="18" charset="0"/>
            </a:rPr>
            <a:t>gjithashtu</a:t>
          </a:r>
          <a:r>
            <a:rPr lang="en-US" sz="1300" b="1" i="0" kern="1200" dirty="0" smtClean="0">
              <a:solidFill>
                <a:srgbClr val="000000"/>
              </a:solidFill>
              <a:latin typeface="Maven Pro" panose="020B0604020202020204" charset="0"/>
              <a:cs typeface="Times New Roman" panose="02020603050405020304" pitchFamily="18" charset="0"/>
            </a:rPr>
            <a:t> </a:t>
          </a:r>
          <a:r>
            <a:rPr lang="en-US" sz="1300" b="1" i="0" kern="1200" dirty="0" err="1" smtClean="0">
              <a:solidFill>
                <a:srgbClr val="000000"/>
              </a:solidFill>
              <a:latin typeface="Maven Pro" panose="020B0604020202020204" charset="0"/>
              <a:cs typeface="Times New Roman" panose="02020603050405020304" pitchFamily="18" charset="0"/>
            </a:rPr>
            <a:t>siguria</a:t>
          </a:r>
          <a:r>
            <a:rPr lang="en-US" sz="1300" b="1" i="0" kern="1200" dirty="0" smtClean="0">
              <a:solidFill>
                <a:srgbClr val="000000"/>
              </a:solidFill>
              <a:latin typeface="Maven Pro" panose="020B0604020202020204" charset="0"/>
              <a:cs typeface="Times New Roman" panose="02020603050405020304" pitchFamily="18" charset="0"/>
            </a:rPr>
            <a:t> e </a:t>
          </a:r>
          <a:r>
            <a:rPr lang="en-US" sz="1300" b="1" i="0" kern="1200" dirty="0" err="1" smtClean="0">
              <a:solidFill>
                <a:srgbClr val="000000"/>
              </a:solidFill>
              <a:latin typeface="Maven Pro" panose="020B0604020202020204" charset="0"/>
              <a:cs typeface="Times New Roman" panose="02020603050405020304" pitchFamily="18" charset="0"/>
            </a:rPr>
            <a:t>vendndodhjeve</a:t>
          </a:r>
          <a:r>
            <a:rPr lang="en-US" sz="1300" b="1" i="0" kern="1200" dirty="0" smtClean="0">
              <a:solidFill>
                <a:srgbClr val="000000"/>
              </a:solidFill>
              <a:latin typeface="Maven Pro" panose="020B0604020202020204" charset="0"/>
              <a:cs typeface="Times New Roman" panose="02020603050405020304" pitchFamily="18" charset="0"/>
            </a:rPr>
            <a:t> </a:t>
          </a:r>
          <a:r>
            <a:rPr lang="en-US" sz="1300" b="1" i="0" kern="1200" dirty="0" err="1" smtClean="0">
              <a:solidFill>
                <a:srgbClr val="000000"/>
              </a:solidFill>
              <a:latin typeface="Maven Pro" panose="020B0604020202020204" charset="0"/>
              <a:cs typeface="Times New Roman" panose="02020603050405020304" pitchFamily="18" charset="0"/>
            </a:rPr>
            <a:t>të</a:t>
          </a:r>
          <a:r>
            <a:rPr lang="en-US" sz="1300" b="1" i="0" kern="1200" dirty="0" smtClean="0">
              <a:solidFill>
                <a:srgbClr val="000000"/>
              </a:solidFill>
              <a:latin typeface="Maven Pro" panose="020B0604020202020204" charset="0"/>
              <a:cs typeface="Times New Roman" panose="02020603050405020304" pitchFamily="18" charset="0"/>
            </a:rPr>
            <a:t> </a:t>
          </a:r>
          <a:r>
            <a:rPr lang="en-US" sz="1300" b="1" i="0" kern="1200" dirty="0" err="1" smtClean="0">
              <a:solidFill>
                <a:srgbClr val="000000"/>
              </a:solidFill>
              <a:latin typeface="Maven Pro" panose="020B0604020202020204" charset="0"/>
              <a:cs typeface="Times New Roman" panose="02020603050405020304" pitchFamily="18" charset="0"/>
            </a:rPr>
            <a:t>aseteve</a:t>
          </a:r>
          <a:r>
            <a:rPr lang="en-US" sz="1300" b="1" i="0" kern="1200" dirty="0" smtClean="0">
              <a:solidFill>
                <a:srgbClr val="000000"/>
              </a:solidFill>
              <a:latin typeface="Maven Pro" panose="020B0604020202020204" charset="0"/>
              <a:cs typeface="Times New Roman" panose="02020603050405020304" pitchFamily="18" charset="0"/>
            </a:rPr>
            <a:t> </a:t>
          </a:r>
          <a:r>
            <a:rPr lang="en-US" sz="1300" b="1" i="0" kern="1200" dirty="0" err="1" smtClean="0">
              <a:solidFill>
                <a:srgbClr val="000000"/>
              </a:solidFill>
              <a:latin typeface="Maven Pro" panose="020B0604020202020204" charset="0"/>
              <a:cs typeface="Times New Roman" panose="02020603050405020304" pitchFamily="18" charset="0"/>
            </a:rPr>
            <a:t>konfidenciale</a:t>
          </a:r>
          <a:r>
            <a:rPr lang="en-US" sz="1300" b="0" i="0" kern="1200" dirty="0" smtClean="0">
              <a:solidFill>
                <a:srgbClr val="000000"/>
              </a:solidFill>
              <a:latin typeface="Maven Pro" panose="020B0604020202020204" charset="0"/>
              <a:cs typeface="Times New Roman" panose="02020603050405020304" pitchFamily="18" charset="0"/>
            </a:rPr>
            <a:t>.</a:t>
          </a:r>
          <a:endParaRPr lang="en-US" sz="1300" kern="1200" dirty="0">
            <a:solidFill>
              <a:srgbClr val="000000"/>
            </a:solidFill>
            <a:latin typeface="Maven Pro" panose="020B0604020202020204" charset="0"/>
            <a:cs typeface="Times New Roman" panose="02020603050405020304" pitchFamily="18" charset="0"/>
          </a:endParaRPr>
        </a:p>
      </dsp:txBody>
      <dsp:txXfrm>
        <a:off x="1229946" y="2132707"/>
        <a:ext cx="4299337" cy="1604281"/>
      </dsp:txXfrm>
    </dsp:sp>
    <dsp:sp modelId="{CE45BE30-DEB6-4745-A895-7E62D0C092AB}">
      <dsp:nvSpPr>
        <dsp:cNvPr id="0" name=""/>
        <dsp:cNvSpPr/>
      </dsp:nvSpPr>
      <dsp:spPr>
        <a:xfrm>
          <a:off x="5579196" y="1339615"/>
          <a:ext cx="1107668" cy="1107668"/>
        </a:xfrm>
        <a:prstGeom prst="downArrow">
          <a:avLst>
            <a:gd name="adj1" fmla="val 55000"/>
            <a:gd name="adj2" fmla="val 45000"/>
          </a:avLst>
        </a:prstGeom>
        <a:solidFill>
          <a:schemeClr val="bg2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hemeClr val="dk1"/>
        </a:lnRef>
        <a:fillRef idx="3">
          <a:schemeClr val="dk1"/>
        </a:fillRef>
        <a:effectRef idx="3">
          <a:schemeClr val="dk1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600" kern="1200"/>
        </a:p>
      </dsp:txBody>
      <dsp:txXfrm>
        <a:off x="5828421" y="1339615"/>
        <a:ext cx="609218" cy="83352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57DF96-7E5F-4944-AF2B-33394EE57B7C}">
      <dsp:nvSpPr>
        <dsp:cNvPr id="0" name=""/>
        <dsp:cNvSpPr/>
      </dsp:nvSpPr>
      <dsp:spPr>
        <a:xfrm>
          <a:off x="982661" y="54883"/>
          <a:ext cx="2726758" cy="1942377"/>
        </a:xfrm>
        <a:prstGeom prst="circularArrow">
          <a:avLst>
            <a:gd name="adj1" fmla="val 10980"/>
            <a:gd name="adj2" fmla="val 1142322"/>
            <a:gd name="adj3" fmla="val 4500000"/>
            <a:gd name="adj4" fmla="val 10800000"/>
            <a:gd name="adj5" fmla="val 12500"/>
          </a:avLst>
        </a:prstGeom>
        <a:solidFill>
          <a:schemeClr val="bg2">
            <a:lumMod val="50000"/>
            <a:lumOff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719C20-5346-4F09-A4D9-77F9F4283C8E}">
      <dsp:nvSpPr>
        <dsp:cNvPr id="0" name=""/>
        <dsp:cNvSpPr/>
      </dsp:nvSpPr>
      <dsp:spPr>
        <a:xfrm>
          <a:off x="1420461" y="572332"/>
          <a:ext cx="1818031" cy="9495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>
              <a:solidFill>
                <a:schemeClr val="bg1"/>
              </a:solidFill>
              <a:latin typeface="Advent Pro SemiBold" panose="020B0604020202020204" charset="0"/>
            </a:rPr>
            <a:t>1. </a:t>
          </a:r>
          <a:r>
            <a:rPr lang="en-US" sz="1200" kern="1200" dirty="0" err="1" smtClean="0">
              <a:solidFill>
                <a:schemeClr val="bg1"/>
              </a:solidFill>
              <a:latin typeface="Advent Pro SemiBold" panose="020B0604020202020204" charset="0"/>
            </a:rPr>
            <a:t>Zbatimi</a:t>
          </a:r>
          <a:r>
            <a:rPr lang="en-US" sz="1200" kern="1200" dirty="0" smtClean="0">
              <a:solidFill>
                <a:schemeClr val="bg1"/>
              </a:solidFill>
              <a:latin typeface="Advent Pro SemiBold" panose="020B0604020202020204" charset="0"/>
            </a:rPr>
            <a:t> </a:t>
          </a:r>
          <a:r>
            <a:rPr lang="en-US" sz="1200" kern="1200" dirty="0" err="1" smtClean="0">
              <a:solidFill>
                <a:schemeClr val="bg1"/>
              </a:solidFill>
              <a:latin typeface="Advent Pro SemiBold" panose="020B0604020202020204" charset="0"/>
            </a:rPr>
            <a:t>i</a:t>
          </a:r>
          <a:r>
            <a:rPr lang="en-US" sz="1200" kern="1200" dirty="0" smtClean="0">
              <a:solidFill>
                <a:schemeClr val="bg1"/>
              </a:solidFill>
              <a:latin typeface="Advent Pro SemiBold" panose="020B0604020202020204" charset="0"/>
            </a:rPr>
            <a:t> </a:t>
          </a:r>
          <a:r>
            <a:rPr lang="en-US" sz="1200" kern="1200" dirty="0" err="1" smtClean="0">
              <a:solidFill>
                <a:schemeClr val="bg1"/>
              </a:solidFill>
              <a:latin typeface="Advent Pro SemiBold" panose="020B0604020202020204" charset="0"/>
            </a:rPr>
            <a:t>teknologjisë</a:t>
          </a:r>
          <a:r>
            <a:rPr lang="en-US" sz="1200" kern="1200" dirty="0" smtClean="0">
              <a:solidFill>
                <a:schemeClr val="bg1"/>
              </a:solidFill>
              <a:latin typeface="Advent Pro SemiBold" panose="020B0604020202020204" charset="0"/>
            </a:rPr>
            <a:t> RFID </a:t>
          </a:r>
          <a:r>
            <a:rPr lang="en-US" sz="1200" kern="1200" dirty="0" err="1" smtClean="0">
              <a:solidFill>
                <a:schemeClr val="bg1"/>
              </a:solidFill>
              <a:latin typeface="Advent Pro SemiBold" panose="020B0604020202020204" charset="0"/>
            </a:rPr>
            <a:t>në</a:t>
          </a:r>
          <a:r>
            <a:rPr lang="en-US" sz="1200" kern="1200" dirty="0" smtClean="0">
              <a:solidFill>
                <a:schemeClr val="bg1"/>
              </a:solidFill>
              <a:latin typeface="Advent Pro SemiBold" panose="020B0604020202020204" charset="0"/>
            </a:rPr>
            <a:t> </a:t>
          </a:r>
          <a:r>
            <a:rPr lang="en-US" sz="1200" kern="1200" dirty="0" err="1" smtClean="0">
              <a:solidFill>
                <a:schemeClr val="bg1"/>
              </a:solidFill>
              <a:latin typeface="Advent Pro SemiBold" panose="020B0604020202020204" charset="0"/>
            </a:rPr>
            <a:t>proceset</a:t>
          </a:r>
          <a:r>
            <a:rPr lang="en-US" sz="1200" kern="1200" dirty="0" smtClean="0">
              <a:solidFill>
                <a:schemeClr val="bg1"/>
              </a:solidFill>
              <a:latin typeface="Advent Pro SemiBold" panose="020B0604020202020204" charset="0"/>
            </a:rPr>
            <a:t> e </a:t>
          </a:r>
          <a:r>
            <a:rPr lang="en-US" sz="1200" kern="1200" dirty="0" err="1" smtClean="0">
              <a:solidFill>
                <a:schemeClr val="bg1"/>
              </a:solidFill>
              <a:latin typeface="Advent Pro SemiBold" panose="020B0604020202020204" charset="0"/>
            </a:rPr>
            <a:t>përditëshme</a:t>
          </a:r>
          <a:r>
            <a:rPr lang="en-US" sz="1200" kern="1200" dirty="0" smtClean="0">
              <a:solidFill>
                <a:schemeClr val="bg1"/>
              </a:solidFill>
              <a:latin typeface="Advent Pro SemiBold" panose="020B0604020202020204" charset="0"/>
            </a:rPr>
            <a:t> </a:t>
          </a:r>
          <a:r>
            <a:rPr lang="en-US" sz="1200" kern="1200" dirty="0" err="1" smtClean="0">
              <a:solidFill>
                <a:schemeClr val="bg1"/>
              </a:solidFill>
              <a:latin typeface="Advent Pro SemiBold" panose="020B0604020202020204" charset="0"/>
            </a:rPr>
            <a:t>për</a:t>
          </a:r>
          <a:r>
            <a:rPr lang="en-US" sz="1200" kern="1200" dirty="0" smtClean="0">
              <a:solidFill>
                <a:schemeClr val="bg1"/>
              </a:solidFill>
              <a:latin typeface="Advent Pro SemiBold" panose="020B0604020202020204" charset="0"/>
            </a:rPr>
            <a:t> </a:t>
          </a:r>
          <a:r>
            <a:rPr lang="en-US" sz="1200" kern="1200" dirty="0" err="1" smtClean="0">
              <a:solidFill>
                <a:schemeClr val="bg1"/>
              </a:solidFill>
              <a:latin typeface="Advent Pro SemiBold" panose="020B0604020202020204" charset="0"/>
            </a:rPr>
            <a:t>studentët</a:t>
          </a:r>
          <a:r>
            <a:rPr lang="en-US" sz="1200" kern="1200" dirty="0" smtClean="0">
              <a:solidFill>
                <a:schemeClr val="bg1"/>
              </a:solidFill>
              <a:latin typeface="Advent Pro SemiBold" panose="020B0604020202020204" charset="0"/>
            </a:rPr>
            <a:t> </a:t>
          </a:r>
          <a:r>
            <a:rPr lang="en-US" sz="1200" kern="1200" dirty="0" err="1" smtClean="0">
              <a:solidFill>
                <a:schemeClr val="bg1"/>
              </a:solidFill>
              <a:latin typeface="Advent Pro SemiBold" panose="020B0604020202020204" charset="0"/>
            </a:rPr>
            <a:t>dhe</a:t>
          </a:r>
          <a:r>
            <a:rPr lang="en-US" sz="1200" kern="1200" dirty="0" smtClean="0">
              <a:solidFill>
                <a:schemeClr val="bg1"/>
              </a:solidFill>
              <a:latin typeface="Advent Pro SemiBold" panose="020B0604020202020204" charset="0"/>
            </a:rPr>
            <a:t> </a:t>
          </a:r>
          <a:r>
            <a:rPr lang="en-US" sz="1200" kern="1200" dirty="0" err="1" smtClean="0">
              <a:solidFill>
                <a:schemeClr val="bg1"/>
              </a:solidFill>
              <a:latin typeface="Advent Pro SemiBold" panose="020B0604020202020204" charset="0"/>
            </a:rPr>
            <a:t>stafin</a:t>
          </a:r>
          <a:r>
            <a:rPr lang="en-US" sz="1200" kern="1200" dirty="0" smtClean="0">
              <a:solidFill>
                <a:schemeClr val="bg1"/>
              </a:solidFill>
              <a:latin typeface="Advent Pro SemiBold" panose="020B0604020202020204" charset="0"/>
            </a:rPr>
            <a:t> e UBT-</a:t>
          </a:r>
          <a:r>
            <a:rPr lang="en-US" sz="1200" kern="1200" dirty="0" err="1" smtClean="0">
              <a:solidFill>
                <a:schemeClr val="bg1"/>
              </a:solidFill>
              <a:latin typeface="Advent Pro SemiBold" panose="020B0604020202020204" charset="0"/>
            </a:rPr>
            <a:t>së</a:t>
          </a:r>
          <a:r>
            <a:rPr lang="en-US" sz="1200" kern="1200" dirty="0" smtClean="0">
              <a:solidFill>
                <a:schemeClr val="bg1"/>
              </a:solidFill>
              <a:latin typeface="Advent Pro SemiBold" panose="020B0604020202020204" charset="0"/>
            </a:rPr>
            <a:t>.</a:t>
          </a:r>
          <a:endParaRPr lang="en-US" sz="1200" kern="1200" dirty="0">
            <a:solidFill>
              <a:schemeClr val="bg1"/>
            </a:solidFill>
            <a:latin typeface="Advent Pro SemiBold" panose="020B0604020202020204" charset="0"/>
          </a:endParaRPr>
        </a:p>
      </dsp:txBody>
      <dsp:txXfrm>
        <a:off x="1420461" y="572332"/>
        <a:ext cx="1818031" cy="949577"/>
      </dsp:txXfrm>
    </dsp:sp>
    <dsp:sp modelId="{C3E261CE-47D3-4917-9300-0CA458B8A02B}">
      <dsp:nvSpPr>
        <dsp:cNvPr id="0" name=""/>
        <dsp:cNvSpPr/>
      </dsp:nvSpPr>
      <dsp:spPr>
        <a:xfrm>
          <a:off x="313940" y="1362779"/>
          <a:ext cx="2887252" cy="1804256"/>
        </a:xfrm>
        <a:prstGeom prst="leftCircularArrow">
          <a:avLst>
            <a:gd name="adj1" fmla="val 10980"/>
            <a:gd name="adj2" fmla="val 1142322"/>
            <a:gd name="adj3" fmla="val 6300000"/>
            <a:gd name="adj4" fmla="val 18900000"/>
            <a:gd name="adj5" fmla="val 12500"/>
          </a:avLst>
        </a:prstGeom>
        <a:solidFill>
          <a:srgbClr val="FFC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D7123A-E37A-4F60-A6B5-B3D2274DEB5D}">
      <dsp:nvSpPr>
        <dsp:cNvPr id="0" name=""/>
        <dsp:cNvSpPr/>
      </dsp:nvSpPr>
      <dsp:spPr>
        <a:xfrm>
          <a:off x="568978" y="1532382"/>
          <a:ext cx="2355089" cy="14958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>
              <a:solidFill>
                <a:schemeClr val="bg1"/>
              </a:solidFill>
              <a:latin typeface="Advent Pro SemiBold" panose="020B0604020202020204" charset="0"/>
            </a:rPr>
            <a:t> 2. </a:t>
          </a:r>
          <a:r>
            <a:rPr lang="en-US" sz="1200" kern="1200" dirty="0" err="1" smtClean="0">
              <a:solidFill>
                <a:schemeClr val="bg1"/>
              </a:solidFill>
              <a:latin typeface="Advent Pro SemiBold" panose="020B0604020202020204" charset="0"/>
            </a:rPr>
            <a:t>Rritja</a:t>
          </a:r>
          <a:r>
            <a:rPr lang="en-US" sz="1200" kern="1200" dirty="0" smtClean="0">
              <a:solidFill>
                <a:schemeClr val="bg1"/>
              </a:solidFill>
              <a:latin typeface="Advent Pro SemiBold" panose="020B0604020202020204" charset="0"/>
            </a:rPr>
            <a:t> e </a:t>
          </a:r>
          <a:r>
            <a:rPr lang="en-US" sz="1200" kern="1200" dirty="0" err="1" smtClean="0">
              <a:solidFill>
                <a:schemeClr val="bg1"/>
              </a:solidFill>
              <a:latin typeface="Advent Pro SemiBold" panose="020B0604020202020204" charset="0"/>
            </a:rPr>
            <a:t>saktësisë</a:t>
          </a:r>
          <a:r>
            <a:rPr lang="en-US" sz="1200" kern="1200" dirty="0" smtClean="0">
              <a:solidFill>
                <a:schemeClr val="bg1"/>
              </a:solidFill>
              <a:latin typeface="Advent Pro SemiBold" panose="020B0604020202020204" charset="0"/>
            </a:rPr>
            <a:t> </a:t>
          </a:r>
          <a:r>
            <a:rPr lang="en-US" sz="1200" kern="1200" dirty="0" err="1" smtClean="0">
              <a:solidFill>
                <a:schemeClr val="bg1"/>
              </a:solidFill>
              <a:latin typeface="Advent Pro SemiBold" panose="020B0604020202020204" charset="0"/>
            </a:rPr>
            <a:t>dhe</a:t>
          </a:r>
          <a:r>
            <a:rPr lang="en-US" sz="1200" kern="1200" dirty="0" smtClean="0">
              <a:solidFill>
                <a:schemeClr val="bg1"/>
              </a:solidFill>
              <a:latin typeface="Advent Pro SemiBold" panose="020B0604020202020204" charset="0"/>
            </a:rPr>
            <a:t> </a:t>
          </a:r>
          <a:r>
            <a:rPr lang="en-US" sz="1200" kern="1200" dirty="0" err="1" smtClean="0">
              <a:solidFill>
                <a:schemeClr val="bg1"/>
              </a:solidFill>
              <a:latin typeface="Advent Pro SemiBold" panose="020B0604020202020204" charset="0"/>
            </a:rPr>
            <a:t>sigurisë</a:t>
          </a:r>
          <a:r>
            <a:rPr lang="en-US" sz="1200" kern="1200" dirty="0" smtClean="0">
              <a:solidFill>
                <a:schemeClr val="bg1"/>
              </a:solidFill>
              <a:latin typeface="Advent Pro SemiBold" panose="020B0604020202020204" charset="0"/>
            </a:rPr>
            <a:t> </a:t>
          </a:r>
          <a:r>
            <a:rPr lang="en-US" sz="1200" kern="1200" dirty="0" err="1" smtClean="0">
              <a:solidFill>
                <a:schemeClr val="bg1"/>
              </a:solidFill>
              <a:latin typeface="Advent Pro SemiBold" panose="020B0604020202020204" charset="0"/>
            </a:rPr>
            <a:t>së</a:t>
          </a:r>
          <a:r>
            <a:rPr lang="en-US" sz="1200" kern="1200" dirty="0" smtClean="0">
              <a:solidFill>
                <a:schemeClr val="bg1"/>
              </a:solidFill>
              <a:latin typeface="Advent Pro SemiBold" panose="020B0604020202020204" charset="0"/>
            </a:rPr>
            <a:t> </a:t>
          </a:r>
          <a:r>
            <a:rPr lang="en-US" sz="1200" kern="1200" dirty="0" err="1" smtClean="0">
              <a:solidFill>
                <a:schemeClr val="bg1"/>
              </a:solidFill>
              <a:latin typeface="Advent Pro SemiBold" panose="020B0604020202020204" charset="0"/>
            </a:rPr>
            <a:t>aseteve</a:t>
          </a:r>
          <a:r>
            <a:rPr lang="en-US" sz="1200" kern="1200" dirty="0" smtClean="0">
              <a:solidFill>
                <a:schemeClr val="bg1"/>
              </a:solidFill>
              <a:latin typeface="Advent Pro SemiBold" panose="020B0604020202020204" charset="0"/>
            </a:rPr>
            <a:t> </a:t>
          </a:r>
          <a:r>
            <a:rPr lang="en-US" sz="1200" kern="1200" dirty="0" err="1" smtClean="0">
              <a:solidFill>
                <a:schemeClr val="bg1"/>
              </a:solidFill>
              <a:latin typeface="Advent Pro SemiBold" panose="020B0604020202020204" charset="0"/>
            </a:rPr>
            <a:t>të</a:t>
          </a:r>
          <a:r>
            <a:rPr lang="en-US" sz="1200" kern="1200" dirty="0" smtClean="0">
              <a:solidFill>
                <a:schemeClr val="bg1"/>
              </a:solidFill>
              <a:latin typeface="Advent Pro SemiBold" panose="020B0604020202020204" charset="0"/>
            </a:rPr>
            <a:t> </a:t>
          </a:r>
          <a:r>
            <a:rPr lang="en-US" sz="1200" kern="1200" dirty="0" err="1" smtClean="0">
              <a:solidFill>
                <a:schemeClr val="bg1"/>
              </a:solidFill>
              <a:latin typeface="Advent Pro SemiBold" panose="020B0604020202020204" charset="0"/>
            </a:rPr>
            <a:t>universitetit</a:t>
          </a:r>
          <a:r>
            <a:rPr lang="en-US" sz="1200" kern="1200" dirty="0" smtClean="0">
              <a:solidFill>
                <a:schemeClr val="bg1"/>
              </a:solidFill>
              <a:latin typeface="Advent Pro SemiBold" panose="020B0604020202020204" charset="0"/>
            </a:rPr>
            <a:t> </a:t>
          </a:r>
          <a:r>
            <a:rPr lang="en-US" sz="1200" kern="1200" dirty="0" err="1" smtClean="0">
              <a:solidFill>
                <a:schemeClr val="bg1"/>
              </a:solidFill>
              <a:latin typeface="Advent Pro SemiBold" panose="020B0604020202020204" charset="0"/>
            </a:rPr>
            <a:t>përmes</a:t>
          </a:r>
          <a:r>
            <a:rPr lang="en-US" sz="1200" kern="1200" dirty="0" smtClean="0">
              <a:solidFill>
                <a:schemeClr val="bg1"/>
              </a:solidFill>
              <a:latin typeface="Advent Pro SemiBold" panose="020B0604020202020204" charset="0"/>
            </a:rPr>
            <a:t> </a:t>
          </a:r>
          <a:r>
            <a:rPr lang="en-US" sz="1200" kern="1200" dirty="0" err="1" smtClean="0">
              <a:solidFill>
                <a:schemeClr val="bg1"/>
              </a:solidFill>
              <a:latin typeface="Advent Pro SemiBold" panose="020B0604020202020204" charset="0"/>
            </a:rPr>
            <a:t>teknologjisë</a:t>
          </a:r>
          <a:r>
            <a:rPr lang="en-US" sz="1200" kern="1200" dirty="0" smtClean="0">
              <a:solidFill>
                <a:schemeClr val="bg1"/>
              </a:solidFill>
              <a:latin typeface="Advent Pro SemiBold" panose="020B0604020202020204" charset="0"/>
            </a:rPr>
            <a:t> RFID.</a:t>
          </a:r>
          <a:endParaRPr lang="en-US" sz="1200" kern="1200" dirty="0">
            <a:solidFill>
              <a:schemeClr val="bg1"/>
            </a:solidFill>
            <a:latin typeface="Advent Pro SemiBold" panose="020B0604020202020204" charset="0"/>
          </a:endParaRPr>
        </a:p>
      </dsp:txBody>
      <dsp:txXfrm>
        <a:off x="568978" y="1532382"/>
        <a:ext cx="2355089" cy="1495834"/>
      </dsp:txXfrm>
    </dsp:sp>
    <dsp:sp modelId="{86C5DE6F-DBE2-44A9-B65F-F85D34DA80E8}">
      <dsp:nvSpPr>
        <dsp:cNvPr id="0" name=""/>
        <dsp:cNvSpPr/>
      </dsp:nvSpPr>
      <dsp:spPr>
        <a:xfrm>
          <a:off x="991997" y="2632610"/>
          <a:ext cx="2711269" cy="1693110"/>
        </a:xfrm>
        <a:prstGeom prst="blockArc">
          <a:avLst>
            <a:gd name="adj1" fmla="val 13500000"/>
            <a:gd name="adj2" fmla="val 10800000"/>
            <a:gd name="adj3" fmla="val 12740"/>
          </a:avLst>
        </a:prstGeom>
        <a:solidFill>
          <a:srgbClr val="00B05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EE9069-6648-4892-919F-747FC437D5CE}">
      <dsp:nvSpPr>
        <dsp:cNvPr id="0" name=""/>
        <dsp:cNvSpPr/>
      </dsp:nvSpPr>
      <dsp:spPr>
        <a:xfrm>
          <a:off x="1128704" y="2982693"/>
          <a:ext cx="2308454" cy="12086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ts val="0"/>
            </a:spcAft>
          </a:pPr>
          <a:r>
            <a:rPr lang="en-US" sz="1200" b="1" kern="1200" dirty="0" smtClean="0">
              <a:solidFill>
                <a:schemeClr val="bg1"/>
              </a:solidFill>
              <a:latin typeface="Advent Pro SemiBold" panose="020B0604020202020204" charset="0"/>
            </a:rPr>
            <a:t>3. </a:t>
          </a:r>
          <a:r>
            <a:rPr lang="en-US" sz="1200" kern="1200" dirty="0" err="1" smtClean="0">
              <a:solidFill>
                <a:schemeClr val="bg1"/>
              </a:solidFill>
              <a:latin typeface="Advent Pro SemiBold" panose="020B0604020202020204" charset="0"/>
            </a:rPr>
            <a:t>Rritja</a:t>
          </a:r>
          <a:r>
            <a:rPr lang="en-US" sz="1200" kern="1200" dirty="0" smtClean="0">
              <a:solidFill>
                <a:schemeClr val="bg1"/>
              </a:solidFill>
              <a:latin typeface="Advent Pro SemiBold" panose="020B0604020202020204" charset="0"/>
            </a:rPr>
            <a:t> e </a:t>
          </a:r>
          <a:r>
            <a:rPr lang="en-US" sz="1200" kern="1200" dirty="0" err="1" smtClean="0">
              <a:solidFill>
                <a:schemeClr val="bg1"/>
              </a:solidFill>
              <a:latin typeface="Advent Pro SemiBold" panose="020B0604020202020204" charset="0"/>
            </a:rPr>
            <a:t>përvojës</a:t>
          </a:r>
          <a:r>
            <a:rPr lang="en-US" sz="1200" kern="1200" dirty="0" smtClean="0">
              <a:solidFill>
                <a:schemeClr val="bg1"/>
              </a:solidFill>
              <a:latin typeface="Advent Pro SemiBold" panose="020B0604020202020204" charset="0"/>
            </a:rPr>
            <a:t> </a:t>
          </a:r>
          <a:r>
            <a:rPr lang="en-US" sz="1200" kern="1200" dirty="0" err="1" smtClean="0">
              <a:solidFill>
                <a:schemeClr val="bg1"/>
              </a:solidFill>
              <a:latin typeface="Advent Pro SemiBold" panose="020B0604020202020204" charset="0"/>
            </a:rPr>
            <a:t>së</a:t>
          </a:r>
          <a:r>
            <a:rPr lang="en-US" sz="1200" kern="1200" dirty="0" smtClean="0">
              <a:solidFill>
                <a:schemeClr val="bg1"/>
              </a:solidFill>
              <a:latin typeface="Advent Pro SemiBold" panose="020B0604020202020204" charset="0"/>
            </a:rPr>
            <a:t> </a:t>
          </a:r>
          <a:r>
            <a:rPr lang="en-US" sz="1200" kern="1200" dirty="0" err="1" smtClean="0">
              <a:solidFill>
                <a:schemeClr val="bg1"/>
              </a:solidFill>
              <a:latin typeface="Advent Pro SemiBold" panose="020B0604020202020204" charset="0"/>
            </a:rPr>
            <a:t>përgjithshme</a:t>
          </a:r>
          <a:r>
            <a:rPr lang="en-US" sz="1200" kern="1200" dirty="0" smtClean="0">
              <a:solidFill>
                <a:schemeClr val="bg1"/>
              </a:solidFill>
              <a:latin typeface="Advent Pro SemiBold" panose="020B0604020202020204" charset="0"/>
            </a:rPr>
            <a:t> </a:t>
          </a:r>
        </a:p>
        <a:p>
          <a:pPr lvl="0" algn="ctr" defTabSz="533400">
            <a:lnSpc>
              <a:spcPct val="90000"/>
            </a:lnSpc>
            <a:spcBef>
              <a:spcPct val="0"/>
            </a:spcBef>
            <a:spcAft>
              <a:spcPts val="0"/>
            </a:spcAft>
          </a:pPr>
          <a:r>
            <a:rPr lang="en-US" sz="1200" kern="1200" dirty="0" err="1" smtClean="0">
              <a:solidFill>
                <a:schemeClr val="bg1"/>
              </a:solidFill>
              <a:latin typeface="Advent Pro SemiBold" panose="020B0604020202020204" charset="0"/>
            </a:rPr>
            <a:t>për</a:t>
          </a:r>
          <a:r>
            <a:rPr lang="en-US" sz="1200" kern="1200" dirty="0" smtClean="0">
              <a:solidFill>
                <a:schemeClr val="bg1"/>
              </a:solidFill>
              <a:latin typeface="Advent Pro SemiBold" panose="020B0604020202020204" charset="0"/>
            </a:rPr>
            <a:t> </a:t>
          </a:r>
          <a:r>
            <a:rPr lang="en-US" sz="1200" kern="1200" dirty="0" err="1" smtClean="0">
              <a:solidFill>
                <a:schemeClr val="bg1"/>
              </a:solidFill>
              <a:latin typeface="Advent Pro SemiBold" panose="020B0604020202020204" charset="0"/>
            </a:rPr>
            <a:t>studentët</a:t>
          </a:r>
          <a:r>
            <a:rPr lang="en-US" sz="1200" kern="1200" dirty="0" smtClean="0">
              <a:solidFill>
                <a:schemeClr val="bg1"/>
              </a:solidFill>
              <a:latin typeface="Advent Pro SemiBold" panose="020B0604020202020204" charset="0"/>
            </a:rPr>
            <a:t>, </a:t>
          </a:r>
          <a:r>
            <a:rPr lang="en-US" sz="1200" kern="1200" dirty="0" err="1" smtClean="0">
              <a:solidFill>
                <a:schemeClr val="bg1"/>
              </a:solidFill>
              <a:latin typeface="Advent Pro SemiBold" panose="020B0604020202020204" charset="0"/>
            </a:rPr>
            <a:t>stafin</a:t>
          </a:r>
          <a:r>
            <a:rPr lang="en-US" sz="1200" kern="1200" dirty="0" smtClean="0">
              <a:solidFill>
                <a:schemeClr val="bg1"/>
              </a:solidFill>
              <a:latin typeface="Advent Pro SemiBold" panose="020B0604020202020204" charset="0"/>
            </a:rPr>
            <a:t> </a:t>
          </a:r>
          <a:r>
            <a:rPr lang="en-US" sz="1200" kern="1200" dirty="0" err="1" smtClean="0">
              <a:solidFill>
                <a:schemeClr val="bg1"/>
              </a:solidFill>
              <a:latin typeface="Advent Pro SemiBold" panose="020B0604020202020204" charset="0"/>
            </a:rPr>
            <a:t>dhe</a:t>
          </a:r>
          <a:r>
            <a:rPr lang="en-US" sz="1200" kern="1200" dirty="0" smtClean="0">
              <a:solidFill>
                <a:schemeClr val="bg1"/>
              </a:solidFill>
              <a:latin typeface="Advent Pro SemiBold" panose="020B0604020202020204" charset="0"/>
            </a:rPr>
            <a:t> </a:t>
          </a:r>
          <a:r>
            <a:rPr lang="en-US" sz="1200" kern="1200" dirty="0" err="1" smtClean="0">
              <a:solidFill>
                <a:schemeClr val="bg1"/>
              </a:solidFill>
              <a:latin typeface="Advent Pro SemiBold" panose="020B0604020202020204" charset="0"/>
            </a:rPr>
            <a:t>vizitorët</a:t>
          </a:r>
          <a:r>
            <a:rPr lang="en-US" sz="1200" kern="1200" dirty="0" smtClean="0">
              <a:solidFill>
                <a:schemeClr val="bg1"/>
              </a:solidFill>
              <a:latin typeface="Advent Pro SemiBold" panose="020B0604020202020204" charset="0"/>
            </a:rPr>
            <a:t> </a:t>
          </a:r>
          <a:r>
            <a:rPr lang="en-US" sz="1200" kern="1200" dirty="0" err="1" smtClean="0">
              <a:solidFill>
                <a:schemeClr val="bg1"/>
              </a:solidFill>
              <a:latin typeface="Advent Pro SemiBold" panose="020B0604020202020204" charset="0"/>
            </a:rPr>
            <a:t>në</a:t>
          </a:r>
          <a:r>
            <a:rPr lang="en-US" sz="1200" kern="1200" dirty="0" smtClean="0">
              <a:solidFill>
                <a:schemeClr val="bg1"/>
              </a:solidFill>
              <a:latin typeface="Advent Pro SemiBold" panose="020B0604020202020204" charset="0"/>
            </a:rPr>
            <a:t> UBT </a:t>
          </a:r>
          <a:r>
            <a:rPr lang="en-US" sz="1200" kern="1200" dirty="0" err="1" smtClean="0">
              <a:solidFill>
                <a:schemeClr val="bg1"/>
              </a:solidFill>
              <a:latin typeface="Advent Pro SemiBold" panose="020B0604020202020204" charset="0"/>
            </a:rPr>
            <a:t>përmes</a:t>
          </a:r>
          <a:r>
            <a:rPr lang="en-US" sz="1200" kern="1200" dirty="0" smtClean="0">
              <a:solidFill>
                <a:schemeClr val="bg1"/>
              </a:solidFill>
              <a:latin typeface="Advent Pro SemiBold" panose="020B0604020202020204" charset="0"/>
            </a:rPr>
            <a:t> </a:t>
          </a:r>
          <a:r>
            <a:rPr lang="en-US" sz="1200" kern="1200" dirty="0" err="1" smtClean="0">
              <a:solidFill>
                <a:schemeClr val="bg1"/>
              </a:solidFill>
              <a:latin typeface="Advent Pro SemiBold" panose="020B0604020202020204" charset="0"/>
            </a:rPr>
            <a:t>një</a:t>
          </a:r>
          <a:r>
            <a:rPr lang="en-US" sz="1200" kern="1200" dirty="0" smtClean="0">
              <a:solidFill>
                <a:schemeClr val="bg1"/>
              </a:solidFill>
              <a:latin typeface="Advent Pro SemiBold" panose="020B0604020202020204" charset="0"/>
            </a:rPr>
            <a:t> </a:t>
          </a:r>
          <a:r>
            <a:rPr lang="en-US" sz="1200" kern="1200" dirty="0" err="1" smtClean="0">
              <a:solidFill>
                <a:schemeClr val="bg1"/>
              </a:solidFill>
              <a:latin typeface="Advent Pro SemiBold" panose="020B0604020202020204" charset="0"/>
            </a:rPr>
            <a:t>sistemi</a:t>
          </a:r>
          <a:r>
            <a:rPr lang="en-US" sz="1200" kern="1200" dirty="0" smtClean="0">
              <a:solidFill>
                <a:schemeClr val="bg1"/>
              </a:solidFill>
              <a:latin typeface="Advent Pro SemiBold" panose="020B0604020202020204" charset="0"/>
            </a:rPr>
            <a:t> RFID </a:t>
          </a:r>
          <a:r>
            <a:rPr lang="en-US" sz="1200" kern="1200" dirty="0" err="1" smtClean="0">
              <a:solidFill>
                <a:schemeClr val="bg1"/>
              </a:solidFill>
              <a:latin typeface="Advent Pro SemiBold" panose="020B0604020202020204" charset="0"/>
            </a:rPr>
            <a:t>të</a:t>
          </a:r>
          <a:r>
            <a:rPr lang="en-US" sz="1200" kern="1200" dirty="0" smtClean="0">
              <a:solidFill>
                <a:schemeClr val="bg1"/>
              </a:solidFill>
              <a:latin typeface="Advent Pro SemiBold" panose="020B0604020202020204" charset="0"/>
            </a:rPr>
            <a:t> </a:t>
          </a:r>
          <a:r>
            <a:rPr lang="en-US" sz="1200" kern="1200" dirty="0" err="1" smtClean="0">
              <a:solidFill>
                <a:schemeClr val="bg1"/>
              </a:solidFill>
              <a:latin typeface="Advent Pro SemiBold" panose="020B0604020202020204" charset="0"/>
            </a:rPr>
            <a:t>personalizuar</a:t>
          </a:r>
          <a:r>
            <a:rPr lang="en-US" sz="1200" kern="1200" dirty="0" smtClean="0">
              <a:solidFill>
                <a:schemeClr val="bg1"/>
              </a:solidFill>
              <a:latin typeface="Advent Pro SemiBold" panose="020B0604020202020204" charset="0"/>
            </a:rPr>
            <a:t> </a:t>
          </a:r>
          <a:r>
            <a:rPr lang="en-US" sz="1200" kern="1200" dirty="0" err="1" smtClean="0">
              <a:solidFill>
                <a:schemeClr val="bg1"/>
              </a:solidFill>
              <a:latin typeface="Advent Pro SemiBold" panose="020B0604020202020204" charset="0"/>
            </a:rPr>
            <a:t>dhe</a:t>
          </a:r>
          <a:r>
            <a:rPr lang="en-US" sz="1200" kern="1200" dirty="0" smtClean="0">
              <a:solidFill>
                <a:schemeClr val="bg1"/>
              </a:solidFill>
              <a:latin typeface="Advent Pro SemiBold" panose="020B0604020202020204" charset="0"/>
            </a:rPr>
            <a:t> </a:t>
          </a:r>
          <a:r>
            <a:rPr lang="en-US" sz="1200" kern="1200" dirty="0" err="1" smtClean="0">
              <a:solidFill>
                <a:schemeClr val="bg1"/>
              </a:solidFill>
              <a:latin typeface="Advent Pro SemiBold" panose="020B0604020202020204" charset="0"/>
            </a:rPr>
            <a:t>të</a:t>
          </a:r>
          <a:r>
            <a:rPr lang="en-US" sz="1200" kern="1200" dirty="0" smtClean="0">
              <a:solidFill>
                <a:schemeClr val="bg1"/>
              </a:solidFill>
              <a:latin typeface="Advent Pro SemiBold" panose="020B0604020202020204" charset="0"/>
            </a:rPr>
            <a:t> </a:t>
          </a:r>
        </a:p>
        <a:p>
          <a:pPr lvl="0" algn="ctr" defTabSz="533400">
            <a:lnSpc>
              <a:spcPct val="90000"/>
            </a:lnSpc>
            <a:spcBef>
              <a:spcPct val="0"/>
            </a:spcBef>
            <a:spcAft>
              <a:spcPts val="0"/>
            </a:spcAft>
          </a:pPr>
          <a:r>
            <a:rPr lang="en-US" sz="1200" kern="1200" dirty="0" err="1" smtClean="0">
              <a:solidFill>
                <a:schemeClr val="bg1"/>
              </a:solidFill>
              <a:latin typeface="Advent Pro SemiBold" panose="020B0604020202020204" charset="0"/>
            </a:rPr>
            <a:t>ndërlidhur</a:t>
          </a:r>
          <a:r>
            <a:rPr lang="en-US" sz="1400" kern="1200" dirty="0" smtClean="0">
              <a:solidFill>
                <a:schemeClr val="bg1"/>
              </a:solidFill>
              <a:latin typeface="Advent Pro SemiBold" panose="020B0604020202020204" charset="0"/>
            </a:rPr>
            <a:t>.</a:t>
          </a:r>
          <a:endParaRPr lang="en-US" sz="1400" kern="1200" dirty="0">
            <a:solidFill>
              <a:schemeClr val="bg1"/>
            </a:solidFill>
            <a:latin typeface="Advent Pro SemiBold" panose="020B0604020202020204" charset="0"/>
          </a:endParaRPr>
        </a:p>
      </dsp:txBody>
      <dsp:txXfrm>
        <a:off x="1128704" y="2982693"/>
        <a:ext cx="2308454" cy="120860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BCF911-40CB-40B1-A377-A32D53023361}">
      <dsp:nvSpPr>
        <dsp:cNvPr id="0" name=""/>
        <dsp:cNvSpPr/>
      </dsp:nvSpPr>
      <dsp:spPr>
        <a:xfrm>
          <a:off x="989297" y="14495"/>
          <a:ext cx="4298495" cy="4298495"/>
        </a:xfrm>
        <a:prstGeom prst="circularArrow">
          <a:avLst>
            <a:gd name="adj1" fmla="val 5544"/>
            <a:gd name="adj2" fmla="val 330680"/>
            <a:gd name="adj3" fmla="val 14121172"/>
            <a:gd name="adj4" fmla="val 17179238"/>
            <a:gd name="adj5" fmla="val 5757"/>
          </a:avLst>
        </a:prstGeom>
        <a:solidFill>
          <a:srgbClr val="00B0F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D2C8815-0FD6-4352-9459-9DA87BFB49E3}">
      <dsp:nvSpPr>
        <dsp:cNvPr id="0" name=""/>
        <dsp:cNvSpPr/>
      </dsp:nvSpPr>
      <dsp:spPr>
        <a:xfrm>
          <a:off x="2285761" y="99155"/>
          <a:ext cx="1705567" cy="719188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err="1" smtClean="0">
              <a:solidFill>
                <a:srgbClr val="00B0F0"/>
              </a:solidFill>
              <a:latin typeface="Advent Pro SemiBold" panose="020B0604020202020204" charset="0"/>
            </a:rPr>
            <a:t>Administrata</a:t>
          </a:r>
          <a:endParaRPr lang="en-US" sz="2000" b="1" kern="1200" dirty="0">
            <a:solidFill>
              <a:srgbClr val="00B0F0"/>
            </a:solidFill>
            <a:latin typeface="Advent Pro SemiBold" panose="020B0604020202020204" charset="0"/>
          </a:endParaRPr>
        </a:p>
      </dsp:txBody>
      <dsp:txXfrm>
        <a:off x="2320869" y="134263"/>
        <a:ext cx="1635351" cy="648972"/>
      </dsp:txXfrm>
    </dsp:sp>
    <dsp:sp modelId="{DEB92774-6C72-4FAD-A361-337DE364FB78}">
      <dsp:nvSpPr>
        <dsp:cNvPr id="0" name=""/>
        <dsp:cNvSpPr/>
      </dsp:nvSpPr>
      <dsp:spPr>
        <a:xfrm>
          <a:off x="4039887" y="1319982"/>
          <a:ext cx="1683977" cy="810743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i="0" kern="1200" dirty="0" err="1" smtClean="0">
              <a:solidFill>
                <a:srgbClr val="00B0F0"/>
              </a:solidFill>
              <a:latin typeface="Advent Pro SemiBold" panose="020B0604020202020204" charset="0"/>
            </a:rPr>
            <a:t>Fakulteti</a:t>
          </a:r>
          <a:r>
            <a:rPr lang="en-US" sz="2000" b="1" i="0" kern="1200" dirty="0" smtClean="0">
              <a:solidFill>
                <a:srgbClr val="00B0F0"/>
              </a:solidFill>
              <a:latin typeface="Advent Pro SemiBold" panose="020B0604020202020204" charset="0"/>
            </a:rPr>
            <a:t> </a:t>
          </a:r>
        </a:p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i="0" kern="1200" dirty="0" err="1" smtClean="0">
              <a:solidFill>
                <a:srgbClr val="00B0F0"/>
              </a:solidFill>
              <a:latin typeface="Advent Pro SemiBold" panose="020B0604020202020204" charset="0"/>
            </a:rPr>
            <a:t>dhe</a:t>
          </a:r>
          <a:r>
            <a:rPr lang="en-US" sz="2000" b="1" i="0" kern="1200" dirty="0" smtClean="0">
              <a:solidFill>
                <a:srgbClr val="00B0F0"/>
              </a:solidFill>
              <a:latin typeface="Advent Pro SemiBold" panose="020B0604020202020204" charset="0"/>
            </a:rPr>
            <a:t> </a:t>
          </a:r>
          <a:r>
            <a:rPr lang="en-US" sz="2000" b="1" i="0" kern="1200" dirty="0" err="1" smtClean="0">
              <a:solidFill>
                <a:srgbClr val="00B0F0"/>
              </a:solidFill>
              <a:latin typeface="Advent Pro SemiBold" panose="020B0604020202020204" charset="0"/>
            </a:rPr>
            <a:t>stafi</a:t>
          </a:r>
          <a:endParaRPr lang="en-US" sz="2000" b="1" i="0" kern="1200" dirty="0">
            <a:solidFill>
              <a:srgbClr val="00B0F0"/>
            </a:solidFill>
            <a:latin typeface="Advent Pro SemiBold" panose="020B0604020202020204" charset="0"/>
          </a:endParaRPr>
        </a:p>
      </dsp:txBody>
      <dsp:txXfrm>
        <a:off x="4079464" y="1359559"/>
        <a:ext cx="1604823" cy="731589"/>
      </dsp:txXfrm>
    </dsp:sp>
    <dsp:sp modelId="{35B6068E-3BC4-4365-A50E-49298488B7FF}">
      <dsp:nvSpPr>
        <dsp:cNvPr id="0" name=""/>
        <dsp:cNvSpPr/>
      </dsp:nvSpPr>
      <dsp:spPr>
        <a:xfrm>
          <a:off x="3758296" y="3016904"/>
          <a:ext cx="1704397" cy="865373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err="1" smtClean="0">
              <a:solidFill>
                <a:srgbClr val="00B0F0"/>
              </a:solidFill>
              <a:latin typeface="Advent Pro SemiBold" panose="020B0604020202020204" charset="0"/>
            </a:rPr>
            <a:t>Studentët</a:t>
          </a:r>
          <a:endParaRPr lang="en-US" sz="1400" b="1" kern="1200" dirty="0">
            <a:solidFill>
              <a:srgbClr val="00B0F0"/>
            </a:solidFill>
            <a:latin typeface="Advent Pro SemiBold" panose="020B0604020202020204" charset="0"/>
          </a:endParaRPr>
        </a:p>
      </dsp:txBody>
      <dsp:txXfrm>
        <a:off x="3800540" y="3059148"/>
        <a:ext cx="1619909" cy="780885"/>
      </dsp:txXfrm>
    </dsp:sp>
    <dsp:sp modelId="{8DD46F19-6024-45E7-A728-1B685695360C}">
      <dsp:nvSpPr>
        <dsp:cNvPr id="0" name=""/>
        <dsp:cNvSpPr/>
      </dsp:nvSpPr>
      <dsp:spPr>
        <a:xfrm>
          <a:off x="852390" y="3028378"/>
          <a:ext cx="1730607" cy="872787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err="1" smtClean="0">
              <a:solidFill>
                <a:srgbClr val="00B0F0"/>
              </a:solidFill>
              <a:latin typeface="Advent Pro SemiBold" panose="020B0604020202020204" charset="0"/>
            </a:rPr>
            <a:t>Departamenti</a:t>
          </a:r>
          <a:r>
            <a:rPr lang="en-US" sz="1400" b="1" kern="1200" dirty="0" smtClean="0">
              <a:solidFill>
                <a:srgbClr val="00B0F0"/>
              </a:solidFill>
              <a:latin typeface="Advent Pro SemiBold" panose="020B0604020202020204" charset="0"/>
            </a:rPr>
            <a:t>/</a:t>
          </a:r>
          <a:r>
            <a:rPr lang="en-US" sz="1400" b="1" kern="1200" dirty="0" err="1" smtClean="0">
              <a:solidFill>
                <a:srgbClr val="00B0F0"/>
              </a:solidFill>
              <a:latin typeface="Advent Pro SemiBold" panose="020B0604020202020204" charset="0"/>
            </a:rPr>
            <a:t>Teknikët</a:t>
          </a:r>
          <a:endParaRPr lang="en-US" sz="1400" b="1" kern="1200" dirty="0">
            <a:solidFill>
              <a:srgbClr val="00B0F0"/>
            </a:solidFill>
            <a:latin typeface="Advent Pro SemiBold" panose="020B0604020202020204" charset="0"/>
          </a:endParaRPr>
        </a:p>
      </dsp:txBody>
      <dsp:txXfrm>
        <a:off x="894996" y="3070984"/>
        <a:ext cx="1645395" cy="787575"/>
      </dsp:txXfrm>
    </dsp:sp>
    <dsp:sp modelId="{59C04AF1-791D-4FE4-9D26-122F11E2F8C7}">
      <dsp:nvSpPr>
        <dsp:cNvPr id="0" name=""/>
        <dsp:cNvSpPr/>
      </dsp:nvSpPr>
      <dsp:spPr>
        <a:xfrm>
          <a:off x="571187" y="1327198"/>
          <a:ext cx="1648053" cy="79631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err="1" smtClean="0">
              <a:solidFill>
                <a:srgbClr val="00B0F0"/>
              </a:solidFill>
              <a:latin typeface="Advent Pro SemiBold" panose="020B0604020202020204" charset="0"/>
            </a:rPr>
            <a:t>Personeli</a:t>
          </a:r>
          <a:r>
            <a:rPr lang="en-US" sz="1400" b="1" kern="1200" dirty="0" smtClean="0">
              <a:solidFill>
                <a:srgbClr val="00B0F0"/>
              </a:solidFill>
              <a:latin typeface="Advent Pro SemiBold" panose="020B0604020202020204" charset="0"/>
            </a:rPr>
            <a:t> </a:t>
          </a:r>
          <a:r>
            <a:rPr lang="en-US" sz="1400" b="1" kern="1200" dirty="0" err="1" smtClean="0">
              <a:solidFill>
                <a:srgbClr val="00B0F0"/>
              </a:solidFill>
              <a:latin typeface="Advent Pro SemiBold" panose="020B0604020202020204" charset="0"/>
            </a:rPr>
            <a:t>i</a:t>
          </a:r>
          <a:r>
            <a:rPr lang="en-US" sz="1400" b="1" kern="1200" dirty="0" smtClean="0">
              <a:solidFill>
                <a:srgbClr val="00B0F0"/>
              </a:solidFill>
              <a:latin typeface="Advent Pro SemiBold" panose="020B0604020202020204" charset="0"/>
            </a:rPr>
            <a:t> </a:t>
          </a:r>
          <a:r>
            <a:rPr lang="en-US" sz="1400" b="1" kern="1200" dirty="0" err="1" smtClean="0">
              <a:solidFill>
                <a:srgbClr val="00B0F0"/>
              </a:solidFill>
              <a:latin typeface="Advent Pro SemiBold" panose="020B0604020202020204" charset="0"/>
            </a:rPr>
            <a:t>sigurisë</a:t>
          </a:r>
          <a:endParaRPr lang="en-US" sz="1400" b="1" kern="1200" dirty="0">
            <a:solidFill>
              <a:srgbClr val="00B0F0"/>
            </a:solidFill>
            <a:latin typeface="Advent Pro SemiBold" panose="020B0604020202020204" charset="0"/>
          </a:endParaRPr>
        </a:p>
      </dsp:txBody>
      <dsp:txXfrm>
        <a:off x="610060" y="1366071"/>
        <a:ext cx="1570307" cy="71856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layout/CircleArrowProcess">
  <dgm:title val=""/>
  <dgm:desc val=""/>
  <dgm:catLst>
    <dgm:cat type="process" pri="16500"/>
    <dgm:cat type="cycle" pri="16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5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0.1144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Parent1" refType="w" fact="0.2368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0822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6678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5164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  <dgm:constr type="l" for="ch" forName="Accent2" refType="w" fact="0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</dgm:constrLst>
          </dgm:if>
          <dgm:if name="Name6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.1479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Parent1" refType="w" fact="0.2656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Accent3" refType="w" fact="0.185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2" refType="w" fact="0.1183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266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2" refType="w" fact="0.532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1" refType="w" fact="0.680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3" refType="w" fact="0.680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7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.1481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Parent1" refType="w" fact="0.2658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1171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2658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1171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6804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5348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6804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5348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  <dgm:constr type="l" for="ch" forName="Accent4" refType="w" fact="0.038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</dgm:constrLst>
          </dgm:if>
          <dgm:if name="Name8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.1481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186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2658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1171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2658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1171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2658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6804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5348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6804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5348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6804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9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.1481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Parent1" refType="w" fact="0.2658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1171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2658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1171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Child1" refType="w" fact="0.6804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5348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6804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5348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Accent5" refType="w" fact="0.1481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038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5" refType="w" fact="0.2658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1171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5" refType="w" fact="0.6804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5348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0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.1481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Parent1" refType="w" fact="0.2658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1171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2658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1171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Child1" refType="w" fact="0.6804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5348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6804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5348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Accent5" refType="w" fact="0.1481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186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5" refType="w" fact="0.2658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1171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2658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5" refType="w" fact="0.6804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5348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6804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14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-0.0407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Accent2" refType="w" fact="0.1533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  <dgm:constr type="l" for="ch" forName="Parent1" refType="w" fact="0.0822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2368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5164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6678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</dgm:constrLst>
          </dgm:if>
          <dgm:if name="Name15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.1479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Accent3" refType="w" fact="0.037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1" refType="w" fact="0.1183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Parent2" refType="w" fact="0.2656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118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1" refType="w" fact="0.532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2" refType="w" fact="0.680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3" refType="w" fact="0.532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16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.1481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Accent4" refType="w" fact="0.186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  <dgm:constr type="l" for="ch" forName="Parent1" refType="w" fact="0.1171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2658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1171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2658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5348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6804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5348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6804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</dgm:constrLst>
          </dgm:if>
          <dgm:if name="Name17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.1481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.1481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0378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1171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2658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1171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2658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1171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5348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6804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5348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6804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5348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18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.1481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.1481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Accent5" refType="w" fact="0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186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1" refType="w" fact="0.1171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2658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1171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2658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Parent5" refType="w" fact="0.1171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2658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1" refType="w" fact="0.5348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6804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5348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6804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Child5" refType="w" fact="0.5348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6804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9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.1481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.1481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Accent5" refType="w" fact="0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.1481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0378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1" refType="w" fact="0.1171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2658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1171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2658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Parent5" refType="w" fact="0.1171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2658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1171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1" refType="w" fact="0.5348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6804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5348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6804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Child5" refType="w" fact="0.5348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6804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5348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0">
            <dgm:if name="Name21" func="var" arg="dir" op="equ" val="norm">
              <dgm:choose name="Name22">
                <dgm:if name="Name23" axis="precedSib" ptType="node" func="cnt" op="equ" val="0">
                  <dgm:choose name="Name24">
                    <dgm:if name="Name25" axis="followSib" ptType="node" func="cnt" op="equ" val="0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150"/>
                          <dgm:adj idx="4" val="180"/>
                          <dgm:adj idx="5" val="0.125"/>
                        </dgm:adjLst>
                      </dgm:shape>
                    </dgm:if>
                    <dgm:else name="Name26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75"/>
                          <dgm:adj idx="4" val="180"/>
                          <dgm:adj idx="5" val="0.125"/>
                        </dgm:adjLst>
                      </dgm:shape>
                    </dgm:else>
                  </dgm:choose>
                </dgm:if>
                <dgm:else name="Name27">
                  <dgm:choose name="Name28">
                    <dgm:if name="Name29" axis="followSib" ptType="node" func="cnt" op="equ" val="0">
                      <dgm:choose name="Name30">
                        <dgm:if name="Name31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2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3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4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5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37"/>
                      </dgm:choose>
                    </dgm:if>
                    <dgm:else name="Name38">
                      <dgm:choose name="Name39">
                        <dgm:if name="Name40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41" axis="precedSib" ptType="node" func="cnt" op="equ" val="1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2" axis="precedSib" ptType="node" func="cnt" op="equ" val="2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3" axis="precedSib" ptType="node" func="cnt" op="equ" val="3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4" axis="precedSib" ptType="node" func="cnt" op="equ" val="4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5" axis="precedSib" ptType="node" func="cnt" op="equ" val="5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47"/>
                      </dgm:choose>
                    </dgm:else>
                  </dgm:choose>
                </dgm:else>
              </dgm:choose>
            </dgm:if>
            <dgm:else name="Name48">
              <dgm:choose name="Name49">
                <dgm:if name="Name50" axis="precedSib" ptType="node" func="cnt" op="equ" val="0">
                  <dgm:choose name="Name51">
                    <dgm:if name="Name52" axis="followSib" ptType="node" func="cnt" op="equ" val="0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30"/>
                          <dgm:adj idx="4" val="0"/>
                          <dgm:adj idx="5" val="0.125"/>
                        </dgm:adjLst>
                      </dgm:shape>
                    </dgm:if>
                    <dgm:else name="Name53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105"/>
                          <dgm:adj idx="4" val="0"/>
                          <dgm:adj idx="5" val="0.125"/>
                        </dgm:adjLst>
                      </dgm:shape>
                    </dgm:else>
                  </dgm:choose>
                </dgm:if>
                <dgm:else name="Name54">
                  <dgm:choose name="Name55">
                    <dgm:if name="Name56" axis="followSib" ptType="node" func="cnt" op="equ" val="0">
                      <dgm:choose name="Name57">
                        <dgm:if name="Name58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59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0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1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2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64"/>
                      </dgm:choose>
                    </dgm:if>
                    <dgm:else name="Name65">
                      <dgm:choose name="Name66">
                        <dgm:if name="Name67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68" axis="precedSib" ptType="node" func="cnt" op="equ" val="1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69" axis="precedSib" ptType="node" func="cnt" op="equ" val="2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0" axis="precedSib" ptType="node" func="cnt" op="equ" val="3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1" axis="precedSib" ptType="node" func="cnt" op="equ" val="4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2" axis="precedSib" ptType="node" func="cnt" op="equ" val="5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74"/>
                      </dgm:choose>
                    </dgm:else>
                  </dgm:choose>
                </dgm:else>
              </dgm:choose>
            </dgm:else>
          </dgm:choose>
          <dgm:presOf/>
        </dgm:layoutNode>
      </dgm:forEach>
    </dgm:forEach>
    <dgm:forEach name="Name75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  <dgm:choose name="Name77">
        <dgm:if name="Name78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79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0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81" ref="accentRepeat"/>
      </dgm:layoutNode>
      <dgm:choose name="Name82">
        <dgm:if name="Name83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choose name="Name87">
        <dgm:if name="Name88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9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91" ref="accentRepeat"/>
      </dgm:layoutNode>
      <dgm:choose name="Name92">
        <dgm:if name="Name9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5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96" ref="accentRepeat"/>
      </dgm:layoutNode>
      <dgm:choose name="Name97">
        <dgm:if name="Name98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9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0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101" ref="accentRepeat"/>
      </dgm:layoutNode>
      <dgm:choose name="Name102">
        <dgm:if name="Name103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4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5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06" ref="accentRepeat"/>
      </dgm:layoutNode>
      <dgm:choose name="Name107">
        <dgm:if name="Name108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9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6c52a2e8d8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6c52a2e8d8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g6c4305b01e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2" name="Google Shape;1082;g6c4305b01e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6c60e245bf_1_318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6c60e245bf_1_318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6c4305b01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6c4305b01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6c4305b01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6c4305b01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6c4305b01e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6c4305b01e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6c4305b01e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6c4305b01e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6c4305b01e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6" name="Google Shape;656;g6c4305b01e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1" name="Google Shape;1251;g6c52a2e8d8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2" name="Google Shape;1252;g6c52a2e8d8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561650" y="751888"/>
            <a:ext cx="60207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924250" y="2804488"/>
            <a:ext cx="3295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1060456" y="1158638"/>
            <a:ext cx="121198" cy="121434"/>
          </a:xfrm>
          <a:custGeom>
            <a:avLst/>
            <a:gdLst/>
            <a:ahLst/>
            <a:cxnLst/>
            <a:rect l="l" t="t" r="r" b="b"/>
            <a:pathLst>
              <a:path w="4625" h="4634" extrusionOk="0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7799740" y="916059"/>
            <a:ext cx="121434" cy="121434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5257933" y="2452405"/>
            <a:ext cx="57599" cy="57599"/>
          </a:xfrm>
          <a:custGeom>
            <a:avLst/>
            <a:gdLst/>
            <a:ahLst/>
            <a:cxnLst/>
            <a:rect l="l" t="t" r="r" b="b"/>
            <a:pathLst>
              <a:path w="2198" h="2198" fill="none" extrusionOk="0">
                <a:moveTo>
                  <a:pt x="1" y="1"/>
                </a:moveTo>
                <a:lnTo>
                  <a:pt x="2198" y="1"/>
                </a:lnTo>
                <a:lnTo>
                  <a:pt x="2198" y="2198"/>
                </a:lnTo>
                <a:lnTo>
                  <a:pt x="1" y="2198"/>
                </a:lnTo>
                <a:close/>
              </a:path>
            </a:pathLst>
          </a:custGeom>
          <a:noFill/>
          <a:ln w="1375" cap="flat" cmpd="sng">
            <a:solidFill>
              <a:srgbClr val="E898A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8710023" y="4821495"/>
            <a:ext cx="98059" cy="98295"/>
          </a:xfrm>
          <a:custGeom>
            <a:avLst/>
            <a:gdLst/>
            <a:ahLst/>
            <a:cxnLst/>
            <a:rect l="l" t="t" r="r" b="b"/>
            <a:pathLst>
              <a:path w="3742" h="3751" fill="none" extrusionOk="0">
                <a:moveTo>
                  <a:pt x="1" y="0"/>
                </a:moveTo>
                <a:lnTo>
                  <a:pt x="3742" y="0"/>
                </a:lnTo>
                <a:lnTo>
                  <a:pt x="3742" y="3750"/>
                </a:lnTo>
                <a:lnTo>
                  <a:pt x="1" y="3750"/>
                </a:lnTo>
                <a:close/>
              </a:path>
            </a:pathLst>
          </a:custGeom>
          <a:noFill/>
          <a:ln w="2975" cap="flat" cmpd="sng">
            <a:solidFill>
              <a:srgbClr val="E898A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275669" y="1557059"/>
            <a:ext cx="57834" cy="57599"/>
          </a:xfrm>
          <a:custGeom>
            <a:avLst/>
            <a:gdLst/>
            <a:ahLst/>
            <a:cxnLst/>
            <a:rect l="l" t="t" r="r" b="b"/>
            <a:pathLst>
              <a:path w="2207" h="2198" fill="none" extrusionOk="0">
                <a:moveTo>
                  <a:pt x="0" y="0"/>
                </a:moveTo>
                <a:lnTo>
                  <a:pt x="2207" y="0"/>
                </a:lnTo>
                <a:lnTo>
                  <a:pt x="2207" y="2197"/>
                </a:lnTo>
                <a:lnTo>
                  <a:pt x="0" y="2197"/>
                </a:lnTo>
                <a:close/>
              </a:path>
            </a:pathLst>
          </a:custGeom>
          <a:noFill/>
          <a:ln w="2975" cap="flat" cmpd="sng">
            <a:solidFill>
              <a:srgbClr val="00CFC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8263673" y="2953681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extrusionOk="0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" name="Google Shape;17;p2"/>
          <p:cNvGrpSpPr/>
          <p:nvPr/>
        </p:nvGrpSpPr>
        <p:grpSpPr>
          <a:xfrm>
            <a:off x="8263682" y="-434366"/>
            <a:ext cx="188886" cy="1181531"/>
            <a:chOff x="2877432" y="975334"/>
            <a:chExt cx="188886" cy="1181531"/>
          </a:xfrm>
        </p:grpSpPr>
        <p:sp>
          <p:nvSpPr>
            <p:cNvPr id="18" name="Google Shape;18;p2"/>
            <p:cNvSpPr/>
            <p:nvPr/>
          </p:nvSpPr>
          <p:spPr>
            <a:xfrm>
              <a:off x="2877432" y="1968242"/>
              <a:ext cx="188886" cy="188624"/>
            </a:xfrm>
            <a:custGeom>
              <a:avLst/>
              <a:gdLst/>
              <a:ahLst/>
              <a:cxnLst/>
              <a:rect l="l" t="t" r="r" b="b"/>
              <a:pathLst>
                <a:path w="7208" h="7198" fill="none" extrusionOk="0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w="5750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2905393" y="1452501"/>
              <a:ext cx="133226" cy="133252"/>
            </a:xfrm>
            <a:custGeom>
              <a:avLst/>
              <a:gdLst/>
              <a:ahLst/>
              <a:cxnLst/>
              <a:rect l="l" t="t" r="r" b="b"/>
              <a:pathLst>
                <a:path w="5084" h="5085" fill="none" extrusionOk="0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2931651" y="975334"/>
              <a:ext cx="80476" cy="80711"/>
            </a:xfrm>
            <a:custGeom>
              <a:avLst/>
              <a:gdLst/>
              <a:ahLst/>
              <a:cxnLst/>
              <a:rect l="l" t="t" r="r" b="b"/>
              <a:pathLst>
                <a:path w="3071" h="3080" fill="none" extrusionOk="0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w="2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2"/>
          <p:cNvSpPr/>
          <p:nvPr/>
        </p:nvSpPr>
        <p:spPr>
          <a:xfrm>
            <a:off x="8485996" y="1614632"/>
            <a:ext cx="80502" cy="80476"/>
          </a:xfrm>
          <a:custGeom>
            <a:avLst/>
            <a:gdLst/>
            <a:ahLst/>
            <a:cxnLst/>
            <a:rect l="l" t="t" r="r" b="b"/>
            <a:pathLst>
              <a:path w="3072" h="3071" extrusionOk="0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" name="Google Shape;22;p2"/>
          <p:cNvGrpSpPr/>
          <p:nvPr/>
        </p:nvGrpSpPr>
        <p:grpSpPr>
          <a:xfrm>
            <a:off x="3090746" y="-533657"/>
            <a:ext cx="98059" cy="1147596"/>
            <a:chOff x="3347921" y="16006"/>
            <a:chExt cx="98059" cy="1147596"/>
          </a:xfrm>
        </p:grpSpPr>
        <p:sp>
          <p:nvSpPr>
            <p:cNvPr id="23" name="Google Shape;23;p2"/>
            <p:cNvSpPr/>
            <p:nvPr/>
          </p:nvSpPr>
          <p:spPr>
            <a:xfrm>
              <a:off x="3347921" y="1065280"/>
              <a:ext cx="98059" cy="98321"/>
            </a:xfrm>
            <a:custGeom>
              <a:avLst/>
              <a:gdLst/>
              <a:ahLst/>
              <a:cxnLst/>
              <a:rect l="l" t="t" r="r" b="b"/>
              <a:pathLst>
                <a:path w="3742" h="3752" fill="none" extrusionOk="0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w="2975" cap="flat" cmpd="sng">
              <a:solidFill>
                <a:srgbClr val="E898A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3392705" y="16006"/>
              <a:ext cx="8464" cy="894665"/>
            </a:xfrm>
            <a:custGeom>
              <a:avLst/>
              <a:gdLst/>
              <a:ahLst/>
              <a:cxnLst/>
              <a:rect l="l" t="t" r="r" b="b"/>
              <a:pathLst>
                <a:path w="323" h="34141" extrusionOk="0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" name="Google Shape;25;p2"/>
          <p:cNvGrpSpPr/>
          <p:nvPr/>
        </p:nvGrpSpPr>
        <p:grpSpPr>
          <a:xfrm>
            <a:off x="4892771" y="-340112"/>
            <a:ext cx="121172" cy="760495"/>
            <a:chOff x="5245196" y="3136513"/>
            <a:chExt cx="121172" cy="760495"/>
          </a:xfrm>
        </p:grpSpPr>
        <p:sp>
          <p:nvSpPr>
            <p:cNvPr id="26" name="Google Shape;26;p2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" name="Google Shape;28;p2"/>
          <p:cNvGrpSpPr/>
          <p:nvPr/>
        </p:nvGrpSpPr>
        <p:grpSpPr>
          <a:xfrm>
            <a:off x="250617" y="2402301"/>
            <a:ext cx="188650" cy="2468354"/>
            <a:chOff x="250617" y="2402301"/>
            <a:chExt cx="188650" cy="2468354"/>
          </a:xfrm>
        </p:grpSpPr>
        <p:sp>
          <p:nvSpPr>
            <p:cNvPr id="29" name="Google Shape;29;p2"/>
            <p:cNvSpPr/>
            <p:nvPr/>
          </p:nvSpPr>
          <p:spPr>
            <a:xfrm>
              <a:off x="250617" y="4681770"/>
              <a:ext cx="188650" cy="188886"/>
            </a:xfrm>
            <a:custGeom>
              <a:avLst/>
              <a:gdLst/>
              <a:ahLst/>
              <a:cxnLst/>
              <a:rect l="l" t="t" r="r" b="b"/>
              <a:pathLst>
                <a:path w="7199" h="7208" fill="none" extrusionOk="0">
                  <a:moveTo>
                    <a:pt x="0" y="1"/>
                  </a:moveTo>
                  <a:lnTo>
                    <a:pt x="7198" y="1"/>
                  </a:lnTo>
                  <a:lnTo>
                    <a:pt x="7198" y="7207"/>
                  </a:lnTo>
                  <a:lnTo>
                    <a:pt x="0" y="7207"/>
                  </a:lnTo>
                  <a:close/>
                </a:path>
              </a:pathLst>
            </a:custGeom>
            <a:noFill/>
            <a:ln w="5750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278316" y="4166291"/>
              <a:ext cx="133226" cy="133226"/>
            </a:xfrm>
            <a:custGeom>
              <a:avLst/>
              <a:gdLst/>
              <a:ahLst/>
              <a:cxnLst/>
              <a:rect l="l" t="t" r="r" b="b"/>
              <a:pathLst>
                <a:path w="5084" h="5084" fill="none" extrusionOk="0">
                  <a:moveTo>
                    <a:pt x="1" y="0"/>
                  </a:moveTo>
                  <a:lnTo>
                    <a:pt x="5084" y="0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304573" y="3689098"/>
              <a:ext cx="80476" cy="80476"/>
            </a:xfrm>
            <a:custGeom>
              <a:avLst/>
              <a:gdLst/>
              <a:ahLst/>
              <a:cxnLst/>
              <a:rect l="l" t="t" r="r" b="b"/>
              <a:pathLst>
                <a:path w="3071" h="3071" fill="none" extrusionOk="0">
                  <a:moveTo>
                    <a:pt x="1" y="0"/>
                  </a:moveTo>
                  <a:lnTo>
                    <a:pt x="3071" y="0"/>
                  </a:lnTo>
                  <a:lnTo>
                    <a:pt x="3071" y="3071"/>
                  </a:lnTo>
                  <a:lnTo>
                    <a:pt x="1" y="3071"/>
                  </a:lnTo>
                  <a:close/>
                </a:path>
              </a:pathLst>
            </a:custGeom>
            <a:noFill/>
            <a:ln w="2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340710" y="2402301"/>
              <a:ext cx="8464" cy="1011487"/>
            </a:xfrm>
            <a:custGeom>
              <a:avLst/>
              <a:gdLst/>
              <a:ahLst/>
              <a:cxnLst/>
              <a:rect l="l" t="t" r="r" b="b"/>
              <a:pathLst>
                <a:path w="323" h="38599" extrusionOk="0">
                  <a:moveTo>
                    <a:pt x="157" y="1"/>
                  </a:moveTo>
                  <a:lnTo>
                    <a:pt x="0" y="38599"/>
                  </a:lnTo>
                  <a:lnTo>
                    <a:pt x="322" y="3859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" name="Google Shape;33;p2"/>
          <p:cNvSpPr/>
          <p:nvPr/>
        </p:nvSpPr>
        <p:spPr>
          <a:xfrm>
            <a:off x="8935726" y="10"/>
            <a:ext cx="8464" cy="2519637"/>
          </a:xfrm>
          <a:custGeom>
            <a:avLst/>
            <a:gdLst/>
            <a:ahLst/>
            <a:cxnLst/>
            <a:rect l="l" t="t" r="r" b="b"/>
            <a:pathLst>
              <a:path w="323" h="96151" extrusionOk="0">
                <a:moveTo>
                  <a:pt x="166" y="0"/>
                </a:moveTo>
                <a:lnTo>
                  <a:pt x="1" y="96150"/>
                </a:lnTo>
                <a:lnTo>
                  <a:pt x="323" y="96150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2"/>
          <p:cNvSpPr/>
          <p:nvPr/>
        </p:nvSpPr>
        <p:spPr>
          <a:xfrm>
            <a:off x="646863" y="21446"/>
            <a:ext cx="8464" cy="1689069"/>
          </a:xfrm>
          <a:custGeom>
            <a:avLst/>
            <a:gdLst/>
            <a:ahLst/>
            <a:cxnLst/>
            <a:rect l="l" t="t" r="r" b="b"/>
            <a:pathLst>
              <a:path w="323" h="64456" extrusionOk="0">
                <a:moveTo>
                  <a:pt x="166" y="0"/>
                </a:moveTo>
                <a:lnTo>
                  <a:pt x="1" y="64456"/>
                </a:lnTo>
                <a:lnTo>
                  <a:pt x="322" y="64456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" name="Google Shape;35;p2"/>
          <p:cNvGrpSpPr/>
          <p:nvPr/>
        </p:nvGrpSpPr>
        <p:grpSpPr>
          <a:xfrm>
            <a:off x="2038689" y="173907"/>
            <a:ext cx="57599" cy="831799"/>
            <a:chOff x="2038689" y="173907"/>
            <a:chExt cx="57599" cy="831799"/>
          </a:xfrm>
        </p:grpSpPr>
        <p:sp>
          <p:nvSpPr>
            <p:cNvPr id="36" name="Google Shape;36;p2"/>
            <p:cNvSpPr/>
            <p:nvPr/>
          </p:nvSpPr>
          <p:spPr>
            <a:xfrm>
              <a:off x="2038689" y="947872"/>
              <a:ext cx="57599" cy="57834"/>
            </a:xfrm>
            <a:custGeom>
              <a:avLst/>
              <a:gdLst/>
              <a:ahLst/>
              <a:cxnLst/>
              <a:rect l="l" t="t" r="r" b="b"/>
              <a:pathLst>
                <a:path w="2198" h="2207" fill="none" extrusionOk="0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w="2975" cap="flat" cmpd="sng">
              <a:solidFill>
                <a:srgbClr val="00CFC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2063269" y="173907"/>
              <a:ext cx="8438" cy="692074"/>
            </a:xfrm>
            <a:custGeom>
              <a:avLst/>
              <a:gdLst/>
              <a:ahLst/>
              <a:cxnLst/>
              <a:rect l="l" t="t" r="r" b="b"/>
              <a:pathLst>
                <a:path w="322" h="26410" extrusionOk="0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list">
  <p:cSld name="CUSTOM_4"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20"/>
          <p:cNvSpPr txBox="1">
            <a:spLocks noGrp="1"/>
          </p:cNvSpPr>
          <p:nvPr>
            <p:ph type="body" idx="1"/>
          </p:nvPr>
        </p:nvSpPr>
        <p:spPr>
          <a:xfrm>
            <a:off x="597375" y="1063525"/>
            <a:ext cx="3908700" cy="378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ivvic Light"/>
              <a:buChar char="●"/>
              <a:defRPr sz="1200"/>
            </a:lvl1pPr>
            <a:lvl2pPr marL="914400" lvl="1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○"/>
              <a:defRPr/>
            </a:lvl2pPr>
            <a:lvl3pPr marL="1371600" lvl="2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■"/>
              <a:defRPr/>
            </a:lvl3pPr>
            <a:lvl4pPr marL="1828800" lvl="3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●"/>
              <a:defRPr/>
            </a:lvl4pPr>
            <a:lvl5pPr marL="2286000" lvl="4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○"/>
              <a:defRPr/>
            </a:lvl5pPr>
            <a:lvl6pPr marL="2743200" lvl="5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■"/>
              <a:defRPr/>
            </a:lvl6pPr>
            <a:lvl7pPr marL="3200400" lvl="6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●"/>
              <a:defRPr/>
            </a:lvl7pPr>
            <a:lvl8pPr marL="3657600" lvl="7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○"/>
              <a:defRPr/>
            </a:lvl8pPr>
            <a:lvl9pPr marL="4114800" lvl="8" indent="-292100" rtl="0">
              <a:spcBef>
                <a:spcPts val="1600"/>
              </a:spcBef>
              <a:spcAft>
                <a:spcPts val="1600"/>
              </a:spcAft>
              <a:buSzPts val="10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411" name="Google Shape;411;p20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412" name="Google Shape;412;p20"/>
          <p:cNvSpPr txBox="1">
            <a:spLocks noGrp="1"/>
          </p:cNvSpPr>
          <p:nvPr>
            <p:ph type="body" idx="2"/>
          </p:nvPr>
        </p:nvSpPr>
        <p:spPr>
          <a:xfrm>
            <a:off x="4690125" y="1063525"/>
            <a:ext cx="3908700" cy="378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5D37"/>
              </a:buClr>
              <a:buSzPts val="1000"/>
              <a:buFont typeface="Livvic Light"/>
              <a:buChar char="●"/>
              <a:defRPr sz="1200"/>
            </a:lvl1pPr>
            <a:lvl2pPr marL="914400" lvl="1" indent="-292100" rtl="0">
              <a:spcBef>
                <a:spcPts val="1600"/>
              </a:spcBef>
              <a:spcAft>
                <a:spcPts val="0"/>
              </a:spcAft>
              <a:buClr>
                <a:srgbClr val="FFC800"/>
              </a:buClr>
              <a:buSzPts val="1000"/>
              <a:buFont typeface="Nunito Light"/>
              <a:buChar char="○"/>
              <a:defRPr/>
            </a:lvl2pPr>
            <a:lvl3pPr marL="1371600" lvl="2" indent="-292100" rtl="0">
              <a:spcBef>
                <a:spcPts val="1600"/>
              </a:spcBef>
              <a:spcAft>
                <a:spcPts val="0"/>
              </a:spcAft>
              <a:buClr>
                <a:srgbClr val="FFC800"/>
              </a:buClr>
              <a:buSzPts val="1000"/>
              <a:buFont typeface="Nunito Light"/>
              <a:buChar char="■"/>
              <a:defRPr/>
            </a:lvl3pPr>
            <a:lvl4pPr marL="1828800" lvl="3" indent="-292100" rtl="0">
              <a:spcBef>
                <a:spcPts val="1600"/>
              </a:spcBef>
              <a:spcAft>
                <a:spcPts val="0"/>
              </a:spcAft>
              <a:buClr>
                <a:srgbClr val="FFC800"/>
              </a:buClr>
              <a:buSzPts val="1000"/>
              <a:buFont typeface="Nunito Light"/>
              <a:buChar char="●"/>
              <a:defRPr/>
            </a:lvl4pPr>
            <a:lvl5pPr marL="2286000" lvl="4" indent="-2921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○"/>
              <a:defRPr/>
            </a:lvl5pPr>
            <a:lvl6pPr marL="2743200" lvl="5" indent="-2921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■"/>
              <a:defRPr/>
            </a:lvl6pPr>
            <a:lvl7pPr marL="3200400" lvl="6" indent="-2921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●"/>
              <a:defRPr/>
            </a:lvl7pPr>
            <a:lvl8pPr marL="3657600" lvl="7" indent="-2921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○"/>
              <a:defRPr/>
            </a:lvl8pPr>
            <a:lvl9pPr marL="4114800" lvl="8" indent="-292100" rtl="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0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413" name="Google Shape;413;p20"/>
          <p:cNvSpPr/>
          <p:nvPr/>
        </p:nvSpPr>
        <p:spPr>
          <a:xfrm>
            <a:off x="8829925" y="1123700"/>
            <a:ext cx="108650" cy="108625"/>
          </a:xfrm>
          <a:custGeom>
            <a:avLst/>
            <a:gdLst/>
            <a:ahLst/>
            <a:cxnLst/>
            <a:rect l="l" t="t" r="r" b="b"/>
            <a:pathLst>
              <a:path w="4346" h="4345" extrusionOk="0">
                <a:moveTo>
                  <a:pt x="4027" y="337"/>
                </a:moveTo>
                <a:lnTo>
                  <a:pt x="4027" y="4008"/>
                </a:lnTo>
                <a:lnTo>
                  <a:pt x="338" y="4008"/>
                </a:lnTo>
                <a:lnTo>
                  <a:pt x="338" y="337"/>
                </a:lnTo>
                <a:close/>
                <a:moveTo>
                  <a:pt x="1" y="0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p20"/>
          <p:cNvSpPr/>
          <p:nvPr/>
        </p:nvSpPr>
        <p:spPr>
          <a:xfrm>
            <a:off x="9156250" y="1340450"/>
            <a:ext cx="111450" cy="110975"/>
          </a:xfrm>
          <a:custGeom>
            <a:avLst/>
            <a:gdLst/>
            <a:ahLst/>
            <a:cxnLst/>
            <a:rect l="l" t="t" r="r" b="b"/>
            <a:pathLst>
              <a:path w="4458" h="4439" extrusionOk="0">
                <a:moveTo>
                  <a:pt x="4008" y="431"/>
                </a:moveTo>
                <a:lnTo>
                  <a:pt x="4008" y="4008"/>
                </a:lnTo>
                <a:lnTo>
                  <a:pt x="431" y="4008"/>
                </a:lnTo>
                <a:lnTo>
                  <a:pt x="431" y="431"/>
                </a:lnTo>
                <a:close/>
                <a:moveTo>
                  <a:pt x="0" y="1"/>
                </a:moveTo>
                <a:lnTo>
                  <a:pt x="0" y="4439"/>
                </a:lnTo>
                <a:lnTo>
                  <a:pt x="4457" y="4439"/>
                </a:lnTo>
                <a:lnTo>
                  <a:pt x="4457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20"/>
          <p:cNvSpPr/>
          <p:nvPr/>
        </p:nvSpPr>
        <p:spPr>
          <a:xfrm>
            <a:off x="5809850" y="214400"/>
            <a:ext cx="108625" cy="108625"/>
          </a:xfrm>
          <a:custGeom>
            <a:avLst/>
            <a:gdLst/>
            <a:ahLst/>
            <a:cxnLst/>
            <a:rect l="l" t="t" r="r" b="b"/>
            <a:pathLst>
              <a:path w="4345" h="4345" extrusionOk="0">
                <a:moveTo>
                  <a:pt x="4008" y="337"/>
                </a:moveTo>
                <a:lnTo>
                  <a:pt x="4008" y="4008"/>
                </a:lnTo>
                <a:lnTo>
                  <a:pt x="337" y="4008"/>
                </a:lnTo>
                <a:lnTo>
                  <a:pt x="337" y="337"/>
                </a:lnTo>
                <a:close/>
                <a:moveTo>
                  <a:pt x="0" y="0"/>
                </a:moveTo>
                <a:lnTo>
                  <a:pt x="0" y="4345"/>
                </a:lnTo>
                <a:lnTo>
                  <a:pt x="4345" y="4345"/>
                </a:lnTo>
                <a:lnTo>
                  <a:pt x="434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20"/>
          <p:cNvSpPr/>
          <p:nvPr/>
        </p:nvSpPr>
        <p:spPr>
          <a:xfrm>
            <a:off x="7079800" y="420088"/>
            <a:ext cx="164825" cy="164375"/>
          </a:xfrm>
          <a:custGeom>
            <a:avLst/>
            <a:gdLst/>
            <a:ahLst/>
            <a:cxnLst/>
            <a:rect l="l" t="t" r="r" b="b"/>
            <a:pathLst>
              <a:path w="6593" h="6575" extrusionOk="0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" name="Google Shape;417;p20"/>
          <p:cNvSpPr/>
          <p:nvPr/>
        </p:nvSpPr>
        <p:spPr>
          <a:xfrm>
            <a:off x="7952700" y="278513"/>
            <a:ext cx="44975" cy="44500"/>
          </a:xfrm>
          <a:custGeom>
            <a:avLst/>
            <a:gdLst/>
            <a:ahLst/>
            <a:cxnLst/>
            <a:rect l="l" t="t" r="r" b="b"/>
            <a:pathLst>
              <a:path w="1799" h="1780" extrusionOk="0">
                <a:moveTo>
                  <a:pt x="1" y="1"/>
                </a:moveTo>
                <a:lnTo>
                  <a:pt x="1" y="1780"/>
                </a:lnTo>
                <a:lnTo>
                  <a:pt x="1798" y="1780"/>
                </a:lnTo>
                <a:lnTo>
                  <a:pt x="1798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20"/>
          <p:cNvSpPr/>
          <p:nvPr/>
        </p:nvSpPr>
        <p:spPr>
          <a:xfrm>
            <a:off x="7372450" y="-69325"/>
            <a:ext cx="155925" cy="155925"/>
          </a:xfrm>
          <a:custGeom>
            <a:avLst/>
            <a:gdLst/>
            <a:ahLst/>
            <a:cxnLst/>
            <a:rect l="l" t="t" r="r" b="b"/>
            <a:pathLst>
              <a:path w="6237" h="6237" extrusionOk="0">
                <a:moveTo>
                  <a:pt x="0" y="0"/>
                </a:moveTo>
                <a:lnTo>
                  <a:pt x="0" y="6236"/>
                </a:lnTo>
                <a:lnTo>
                  <a:pt x="6236" y="6236"/>
                </a:lnTo>
                <a:lnTo>
                  <a:pt x="6236" y="0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" name="Google Shape;419;p20"/>
          <p:cNvSpPr/>
          <p:nvPr/>
        </p:nvSpPr>
        <p:spPr>
          <a:xfrm>
            <a:off x="8464275" y="355050"/>
            <a:ext cx="155925" cy="156400"/>
          </a:xfrm>
          <a:custGeom>
            <a:avLst/>
            <a:gdLst/>
            <a:ahLst/>
            <a:cxnLst/>
            <a:rect l="l" t="t" r="r" b="b"/>
            <a:pathLst>
              <a:path w="6237" h="6256" extrusionOk="0">
                <a:moveTo>
                  <a:pt x="1" y="1"/>
                </a:moveTo>
                <a:lnTo>
                  <a:pt x="1" y="6256"/>
                </a:lnTo>
                <a:lnTo>
                  <a:pt x="6237" y="6256"/>
                </a:lnTo>
                <a:lnTo>
                  <a:pt x="6237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" name="Google Shape;420;p20"/>
          <p:cNvSpPr/>
          <p:nvPr/>
        </p:nvSpPr>
        <p:spPr>
          <a:xfrm>
            <a:off x="7264275" y="607363"/>
            <a:ext cx="122675" cy="122675"/>
          </a:xfrm>
          <a:custGeom>
            <a:avLst/>
            <a:gdLst/>
            <a:ahLst/>
            <a:cxnLst/>
            <a:rect l="l" t="t" r="r" b="b"/>
            <a:pathLst>
              <a:path w="4907" h="4907" extrusionOk="0">
                <a:moveTo>
                  <a:pt x="0" y="1"/>
                </a:moveTo>
                <a:lnTo>
                  <a:pt x="0" y="4907"/>
                </a:lnTo>
                <a:lnTo>
                  <a:pt x="4907" y="4907"/>
                </a:lnTo>
                <a:lnTo>
                  <a:pt x="4907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" name="Google Shape;421;p20"/>
          <p:cNvSpPr/>
          <p:nvPr/>
        </p:nvSpPr>
        <p:spPr>
          <a:xfrm>
            <a:off x="6298850" y="907625"/>
            <a:ext cx="155925" cy="155900"/>
          </a:xfrm>
          <a:custGeom>
            <a:avLst/>
            <a:gdLst/>
            <a:ahLst/>
            <a:cxnLst/>
            <a:rect l="l" t="t" r="r" b="b"/>
            <a:pathLst>
              <a:path w="6237" h="6236" extrusionOk="0">
                <a:moveTo>
                  <a:pt x="1" y="0"/>
                </a:moveTo>
                <a:lnTo>
                  <a:pt x="1" y="6236"/>
                </a:lnTo>
                <a:lnTo>
                  <a:pt x="6237" y="6236"/>
                </a:lnTo>
                <a:lnTo>
                  <a:pt x="6237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422;p20"/>
          <p:cNvSpPr/>
          <p:nvPr/>
        </p:nvSpPr>
        <p:spPr>
          <a:xfrm>
            <a:off x="-83000" y="4540463"/>
            <a:ext cx="164825" cy="164375"/>
          </a:xfrm>
          <a:custGeom>
            <a:avLst/>
            <a:gdLst/>
            <a:ahLst/>
            <a:cxnLst/>
            <a:rect l="l" t="t" r="r" b="b"/>
            <a:pathLst>
              <a:path w="6593" h="6575" extrusionOk="0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p20"/>
          <p:cNvSpPr/>
          <p:nvPr/>
        </p:nvSpPr>
        <p:spPr>
          <a:xfrm>
            <a:off x="101475" y="4727738"/>
            <a:ext cx="122675" cy="122675"/>
          </a:xfrm>
          <a:custGeom>
            <a:avLst/>
            <a:gdLst/>
            <a:ahLst/>
            <a:cxnLst/>
            <a:rect l="l" t="t" r="r" b="b"/>
            <a:pathLst>
              <a:path w="4907" h="4907" extrusionOk="0">
                <a:moveTo>
                  <a:pt x="0" y="1"/>
                </a:moveTo>
                <a:lnTo>
                  <a:pt x="0" y="4907"/>
                </a:lnTo>
                <a:lnTo>
                  <a:pt x="4907" y="4907"/>
                </a:lnTo>
                <a:lnTo>
                  <a:pt x="4907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5"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4"/>
          <p:cNvSpPr txBox="1">
            <a:spLocks noGrp="1"/>
          </p:cNvSpPr>
          <p:nvPr>
            <p:ph type="body" idx="1"/>
          </p:nvPr>
        </p:nvSpPr>
        <p:spPr>
          <a:xfrm>
            <a:off x="618825" y="1679175"/>
            <a:ext cx="3534300" cy="209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1" name="Google Shape;61;p4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2686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4"/>
          <p:cNvSpPr/>
          <p:nvPr/>
        </p:nvSpPr>
        <p:spPr>
          <a:xfrm>
            <a:off x="720000" y="4690125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4"/>
          <p:cNvSpPr/>
          <p:nvPr/>
        </p:nvSpPr>
        <p:spPr>
          <a:xfrm>
            <a:off x="2058475" y="4152200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4"/>
          <p:cNvSpPr/>
          <p:nvPr/>
        </p:nvSpPr>
        <p:spPr>
          <a:xfrm>
            <a:off x="1432075" y="4296400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4"/>
          <p:cNvSpPr/>
          <p:nvPr/>
        </p:nvSpPr>
        <p:spPr>
          <a:xfrm>
            <a:off x="2194725" y="4474775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4"/>
          <p:cNvSpPr/>
          <p:nvPr/>
        </p:nvSpPr>
        <p:spPr>
          <a:xfrm>
            <a:off x="1585475" y="4695513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7" name="Google Shape;67;p4"/>
          <p:cNvGrpSpPr/>
          <p:nvPr/>
        </p:nvGrpSpPr>
        <p:grpSpPr>
          <a:xfrm>
            <a:off x="8148521" y="3004593"/>
            <a:ext cx="98059" cy="1147596"/>
            <a:chOff x="3347921" y="16006"/>
            <a:chExt cx="98059" cy="1147596"/>
          </a:xfrm>
        </p:grpSpPr>
        <p:sp>
          <p:nvSpPr>
            <p:cNvPr id="68" name="Google Shape;68;p4"/>
            <p:cNvSpPr/>
            <p:nvPr/>
          </p:nvSpPr>
          <p:spPr>
            <a:xfrm>
              <a:off x="3347921" y="1065280"/>
              <a:ext cx="98059" cy="98321"/>
            </a:xfrm>
            <a:custGeom>
              <a:avLst/>
              <a:gdLst/>
              <a:ahLst/>
              <a:cxnLst/>
              <a:rect l="l" t="t" r="r" b="b"/>
              <a:pathLst>
                <a:path w="3742" h="3752" fill="none" extrusionOk="0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w="2975" cap="flat" cmpd="sng">
              <a:solidFill>
                <a:srgbClr val="E898A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4"/>
            <p:cNvSpPr/>
            <p:nvPr/>
          </p:nvSpPr>
          <p:spPr>
            <a:xfrm>
              <a:off x="3392705" y="16006"/>
              <a:ext cx="8464" cy="894665"/>
            </a:xfrm>
            <a:custGeom>
              <a:avLst/>
              <a:gdLst/>
              <a:ahLst/>
              <a:cxnLst/>
              <a:rect l="l" t="t" r="r" b="b"/>
              <a:pathLst>
                <a:path w="323" h="34141" extrusionOk="0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" name="Google Shape;70;p4"/>
          <p:cNvGrpSpPr/>
          <p:nvPr/>
        </p:nvGrpSpPr>
        <p:grpSpPr>
          <a:xfrm>
            <a:off x="281421" y="3769263"/>
            <a:ext cx="121172" cy="760495"/>
            <a:chOff x="5245196" y="3136513"/>
            <a:chExt cx="121172" cy="760495"/>
          </a:xfrm>
        </p:grpSpPr>
        <p:sp>
          <p:nvSpPr>
            <p:cNvPr id="71" name="Google Shape;71;p4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4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" name="Google Shape;73;p4"/>
          <p:cNvGrpSpPr/>
          <p:nvPr/>
        </p:nvGrpSpPr>
        <p:grpSpPr>
          <a:xfrm>
            <a:off x="8534739" y="4069632"/>
            <a:ext cx="57599" cy="831799"/>
            <a:chOff x="2038689" y="173907"/>
            <a:chExt cx="57599" cy="831799"/>
          </a:xfrm>
        </p:grpSpPr>
        <p:sp>
          <p:nvSpPr>
            <p:cNvPr id="74" name="Google Shape;74;p4"/>
            <p:cNvSpPr/>
            <p:nvPr/>
          </p:nvSpPr>
          <p:spPr>
            <a:xfrm>
              <a:off x="2038689" y="947872"/>
              <a:ext cx="57599" cy="57834"/>
            </a:xfrm>
            <a:custGeom>
              <a:avLst/>
              <a:gdLst/>
              <a:ahLst/>
              <a:cxnLst/>
              <a:rect l="l" t="t" r="r" b="b"/>
              <a:pathLst>
                <a:path w="2198" h="2207" fill="none" extrusionOk="0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w="2975" cap="flat" cmpd="sng">
              <a:solidFill>
                <a:srgbClr val="00CFC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4"/>
            <p:cNvSpPr/>
            <p:nvPr/>
          </p:nvSpPr>
          <p:spPr>
            <a:xfrm>
              <a:off x="2063269" y="173907"/>
              <a:ext cx="8438" cy="692074"/>
            </a:xfrm>
            <a:custGeom>
              <a:avLst/>
              <a:gdLst/>
              <a:ahLst/>
              <a:cxnLst/>
              <a:rect l="l" t="t" r="r" b="b"/>
              <a:pathLst>
                <a:path w="322" h="26410" extrusionOk="0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76;p4"/>
          <p:cNvSpPr/>
          <p:nvPr/>
        </p:nvSpPr>
        <p:spPr>
          <a:xfrm>
            <a:off x="7686100" y="4568875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4"/>
          <p:cNvSpPr/>
          <p:nvPr/>
        </p:nvSpPr>
        <p:spPr>
          <a:xfrm>
            <a:off x="8868125" y="3769263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5"/>
          <p:cNvSpPr txBox="1">
            <a:spLocks noGrp="1"/>
          </p:cNvSpPr>
          <p:nvPr>
            <p:ph type="ctrTitle"/>
          </p:nvPr>
        </p:nvSpPr>
        <p:spPr>
          <a:xfrm>
            <a:off x="923625" y="1196026"/>
            <a:ext cx="982200" cy="577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80" name="Google Shape;80;p5"/>
          <p:cNvSpPr txBox="1">
            <a:spLocks noGrp="1"/>
          </p:cNvSpPr>
          <p:nvPr>
            <p:ph type="subTitle" idx="1"/>
          </p:nvPr>
        </p:nvSpPr>
        <p:spPr>
          <a:xfrm>
            <a:off x="923637" y="1684093"/>
            <a:ext cx="26205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81" name="Google Shape;81;p5"/>
          <p:cNvSpPr txBox="1">
            <a:spLocks noGrp="1"/>
          </p:cNvSpPr>
          <p:nvPr>
            <p:ph type="ctrTitle" idx="2"/>
          </p:nvPr>
        </p:nvSpPr>
        <p:spPr>
          <a:xfrm>
            <a:off x="7050379" y="1196025"/>
            <a:ext cx="1137300" cy="577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82" name="Google Shape;82;p5"/>
          <p:cNvSpPr txBox="1">
            <a:spLocks noGrp="1"/>
          </p:cNvSpPr>
          <p:nvPr>
            <p:ph type="subTitle" idx="3"/>
          </p:nvPr>
        </p:nvSpPr>
        <p:spPr>
          <a:xfrm>
            <a:off x="5450166" y="1684093"/>
            <a:ext cx="27375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5"/>
          <p:cNvSpPr txBox="1">
            <a:spLocks noGrp="1"/>
          </p:cNvSpPr>
          <p:nvPr>
            <p:ph type="ctrTitle" idx="4"/>
          </p:nvPr>
        </p:nvSpPr>
        <p:spPr>
          <a:xfrm>
            <a:off x="618825" y="411675"/>
            <a:ext cx="4618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84" name="Google Shape;84;p5"/>
          <p:cNvSpPr/>
          <p:nvPr/>
        </p:nvSpPr>
        <p:spPr>
          <a:xfrm>
            <a:off x="7131388" y="365350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5"/>
          <p:cNvSpPr/>
          <p:nvPr/>
        </p:nvSpPr>
        <p:spPr>
          <a:xfrm>
            <a:off x="8403188" y="218375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5"/>
          <p:cNvSpPr/>
          <p:nvPr/>
        </p:nvSpPr>
        <p:spPr>
          <a:xfrm>
            <a:off x="7776788" y="362575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5"/>
          <p:cNvSpPr/>
          <p:nvPr/>
        </p:nvSpPr>
        <p:spPr>
          <a:xfrm>
            <a:off x="8539438" y="540950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8" name="Google Shape;88;p5"/>
          <p:cNvGrpSpPr/>
          <p:nvPr/>
        </p:nvGrpSpPr>
        <p:grpSpPr>
          <a:xfrm>
            <a:off x="6626134" y="-164562"/>
            <a:ext cx="121172" cy="760495"/>
            <a:chOff x="5245196" y="3136513"/>
            <a:chExt cx="121172" cy="760495"/>
          </a:xfrm>
        </p:grpSpPr>
        <p:sp>
          <p:nvSpPr>
            <p:cNvPr id="89" name="Google Shape;89;p5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5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1" name="Google Shape;91;p5"/>
          <p:cNvSpPr/>
          <p:nvPr/>
        </p:nvSpPr>
        <p:spPr>
          <a:xfrm>
            <a:off x="318213" y="4418900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5"/>
          <p:cNvSpPr/>
          <p:nvPr/>
        </p:nvSpPr>
        <p:spPr>
          <a:xfrm>
            <a:off x="454463" y="4741475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6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95" name="Google Shape;95;p6"/>
          <p:cNvSpPr/>
          <p:nvPr/>
        </p:nvSpPr>
        <p:spPr>
          <a:xfrm>
            <a:off x="7573050" y="277375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6"/>
          <p:cNvSpPr/>
          <p:nvPr/>
        </p:nvSpPr>
        <p:spPr>
          <a:xfrm>
            <a:off x="8985850" y="411675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6"/>
          <p:cNvSpPr/>
          <p:nvPr/>
        </p:nvSpPr>
        <p:spPr>
          <a:xfrm>
            <a:off x="8359450" y="555875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6"/>
          <p:cNvSpPr/>
          <p:nvPr/>
        </p:nvSpPr>
        <p:spPr>
          <a:xfrm>
            <a:off x="9122100" y="734250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6"/>
          <p:cNvSpPr/>
          <p:nvPr/>
        </p:nvSpPr>
        <p:spPr>
          <a:xfrm>
            <a:off x="8798600" y="108865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6"/>
          <p:cNvSpPr/>
          <p:nvPr/>
        </p:nvSpPr>
        <p:spPr>
          <a:xfrm>
            <a:off x="6099342" y="-150600"/>
            <a:ext cx="96045" cy="95462"/>
          </a:xfrm>
          <a:custGeom>
            <a:avLst/>
            <a:gdLst/>
            <a:ahLst/>
            <a:cxnLst/>
            <a:rect l="l" t="t" r="r" b="b"/>
            <a:pathLst>
              <a:path w="3128" h="3109" extrusionOk="0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6"/>
          <p:cNvSpPr/>
          <p:nvPr/>
        </p:nvSpPr>
        <p:spPr>
          <a:xfrm>
            <a:off x="6702523" y="444536"/>
            <a:ext cx="95493" cy="95462"/>
          </a:xfrm>
          <a:custGeom>
            <a:avLst/>
            <a:gdLst/>
            <a:ahLst/>
            <a:cxnLst/>
            <a:rect l="l" t="t" r="r" b="b"/>
            <a:pathLst>
              <a:path w="3110" h="3109" extrusionOk="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6"/>
          <p:cNvSpPr/>
          <p:nvPr/>
        </p:nvSpPr>
        <p:spPr>
          <a:xfrm>
            <a:off x="5904975" y="143222"/>
            <a:ext cx="82259" cy="82259"/>
          </a:xfrm>
          <a:custGeom>
            <a:avLst/>
            <a:gdLst/>
            <a:ahLst/>
            <a:cxnLst/>
            <a:rect l="l" t="t" r="r" b="b"/>
            <a:pathLst>
              <a:path w="2679" h="2679" extrusionOk="0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6"/>
          <p:cNvSpPr/>
          <p:nvPr/>
        </p:nvSpPr>
        <p:spPr>
          <a:xfrm>
            <a:off x="303600" y="4401725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6"/>
          <p:cNvSpPr/>
          <p:nvPr/>
        </p:nvSpPr>
        <p:spPr>
          <a:xfrm>
            <a:off x="564075" y="475390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7"/>
          <p:cNvSpPr txBox="1">
            <a:spLocks noGrp="1"/>
          </p:cNvSpPr>
          <p:nvPr>
            <p:ph type="body" idx="1"/>
          </p:nvPr>
        </p:nvSpPr>
        <p:spPr>
          <a:xfrm>
            <a:off x="618306" y="2199025"/>
            <a:ext cx="1905900" cy="129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07" name="Google Shape;107;p7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108" name="Google Shape;108;p7"/>
          <p:cNvSpPr/>
          <p:nvPr/>
        </p:nvSpPr>
        <p:spPr>
          <a:xfrm>
            <a:off x="7131388" y="365350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7"/>
          <p:cNvSpPr/>
          <p:nvPr/>
        </p:nvSpPr>
        <p:spPr>
          <a:xfrm>
            <a:off x="8403188" y="218375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7"/>
          <p:cNvSpPr/>
          <p:nvPr/>
        </p:nvSpPr>
        <p:spPr>
          <a:xfrm>
            <a:off x="7776788" y="362575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7"/>
          <p:cNvSpPr/>
          <p:nvPr/>
        </p:nvSpPr>
        <p:spPr>
          <a:xfrm>
            <a:off x="8539438" y="540950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2" name="Google Shape;112;p7"/>
          <p:cNvGrpSpPr/>
          <p:nvPr/>
        </p:nvGrpSpPr>
        <p:grpSpPr>
          <a:xfrm>
            <a:off x="6626134" y="-164562"/>
            <a:ext cx="121172" cy="760495"/>
            <a:chOff x="5245196" y="3136513"/>
            <a:chExt cx="121172" cy="760495"/>
          </a:xfrm>
        </p:grpSpPr>
        <p:sp>
          <p:nvSpPr>
            <p:cNvPr id="113" name="Google Shape;113;p7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7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5" name="Google Shape;115;p7"/>
          <p:cNvSpPr/>
          <p:nvPr/>
        </p:nvSpPr>
        <p:spPr>
          <a:xfrm>
            <a:off x="318213" y="4418900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7"/>
          <p:cNvSpPr/>
          <p:nvPr/>
        </p:nvSpPr>
        <p:spPr>
          <a:xfrm>
            <a:off x="454463" y="4741475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71" name="Google Shape;171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72" name="Google Shape;172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3"/>
          <p:cNvSpPr txBox="1">
            <a:spLocks noGrp="1"/>
          </p:cNvSpPr>
          <p:nvPr>
            <p:ph type="subTitle" idx="1"/>
          </p:nvPr>
        </p:nvSpPr>
        <p:spPr>
          <a:xfrm>
            <a:off x="6429027" y="3829680"/>
            <a:ext cx="24282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58" name="Google Shape;258;p13"/>
          <p:cNvSpPr/>
          <p:nvPr/>
        </p:nvSpPr>
        <p:spPr>
          <a:xfrm>
            <a:off x="7647375" y="949600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13"/>
          <p:cNvSpPr/>
          <p:nvPr/>
        </p:nvSpPr>
        <p:spPr>
          <a:xfrm>
            <a:off x="8985850" y="411675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13"/>
          <p:cNvSpPr/>
          <p:nvPr/>
        </p:nvSpPr>
        <p:spPr>
          <a:xfrm>
            <a:off x="8359450" y="555875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13"/>
          <p:cNvSpPr/>
          <p:nvPr/>
        </p:nvSpPr>
        <p:spPr>
          <a:xfrm>
            <a:off x="9122100" y="734250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13"/>
          <p:cNvSpPr/>
          <p:nvPr/>
        </p:nvSpPr>
        <p:spPr>
          <a:xfrm>
            <a:off x="8798600" y="108865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13"/>
          <p:cNvSpPr/>
          <p:nvPr/>
        </p:nvSpPr>
        <p:spPr>
          <a:xfrm>
            <a:off x="6099342" y="-150600"/>
            <a:ext cx="96045" cy="95462"/>
          </a:xfrm>
          <a:custGeom>
            <a:avLst/>
            <a:gdLst/>
            <a:ahLst/>
            <a:cxnLst/>
            <a:rect l="l" t="t" r="r" b="b"/>
            <a:pathLst>
              <a:path w="3128" h="3109" extrusionOk="0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13"/>
          <p:cNvSpPr/>
          <p:nvPr/>
        </p:nvSpPr>
        <p:spPr>
          <a:xfrm>
            <a:off x="6702523" y="444536"/>
            <a:ext cx="95493" cy="95462"/>
          </a:xfrm>
          <a:custGeom>
            <a:avLst/>
            <a:gdLst/>
            <a:ahLst/>
            <a:cxnLst/>
            <a:rect l="l" t="t" r="r" b="b"/>
            <a:pathLst>
              <a:path w="3110" h="3109" extrusionOk="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13"/>
          <p:cNvSpPr/>
          <p:nvPr/>
        </p:nvSpPr>
        <p:spPr>
          <a:xfrm>
            <a:off x="5904975" y="143222"/>
            <a:ext cx="82259" cy="82259"/>
          </a:xfrm>
          <a:custGeom>
            <a:avLst/>
            <a:gdLst/>
            <a:ahLst/>
            <a:cxnLst/>
            <a:rect l="l" t="t" r="r" b="b"/>
            <a:pathLst>
              <a:path w="2679" h="2679" extrusionOk="0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13"/>
          <p:cNvSpPr/>
          <p:nvPr/>
        </p:nvSpPr>
        <p:spPr>
          <a:xfrm>
            <a:off x="285750" y="4542650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13"/>
          <p:cNvSpPr/>
          <p:nvPr/>
        </p:nvSpPr>
        <p:spPr>
          <a:xfrm>
            <a:off x="439150" y="480340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13"/>
          <p:cNvSpPr txBox="1">
            <a:spLocks noGrp="1"/>
          </p:cNvSpPr>
          <p:nvPr>
            <p:ph type="ctrTitle"/>
          </p:nvPr>
        </p:nvSpPr>
        <p:spPr>
          <a:xfrm>
            <a:off x="970814" y="3396800"/>
            <a:ext cx="2152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>
            <a:endParaRPr/>
          </a:p>
        </p:txBody>
      </p:sp>
      <p:sp>
        <p:nvSpPr>
          <p:cNvPr id="269" name="Google Shape;269;p13"/>
          <p:cNvSpPr txBox="1">
            <a:spLocks noGrp="1"/>
          </p:cNvSpPr>
          <p:nvPr>
            <p:ph type="subTitle" idx="2"/>
          </p:nvPr>
        </p:nvSpPr>
        <p:spPr>
          <a:xfrm>
            <a:off x="970814" y="3829680"/>
            <a:ext cx="24282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70" name="Google Shape;270;p13"/>
          <p:cNvSpPr txBox="1">
            <a:spLocks noGrp="1"/>
          </p:cNvSpPr>
          <p:nvPr>
            <p:ph type="title" idx="3" hasCustomPrompt="1"/>
          </p:nvPr>
        </p:nvSpPr>
        <p:spPr>
          <a:xfrm>
            <a:off x="970814" y="264588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71" name="Google Shape;271;p13"/>
          <p:cNvSpPr txBox="1">
            <a:spLocks noGrp="1"/>
          </p:cNvSpPr>
          <p:nvPr>
            <p:ph type="ctrTitle" idx="4"/>
          </p:nvPr>
        </p:nvSpPr>
        <p:spPr>
          <a:xfrm>
            <a:off x="3690348" y="3396800"/>
            <a:ext cx="1386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>
            <a:endParaRPr/>
          </a:p>
        </p:txBody>
      </p:sp>
      <p:sp>
        <p:nvSpPr>
          <p:cNvPr id="272" name="Google Shape;272;p13"/>
          <p:cNvSpPr txBox="1">
            <a:spLocks noGrp="1"/>
          </p:cNvSpPr>
          <p:nvPr>
            <p:ph type="subTitle" idx="5"/>
          </p:nvPr>
        </p:nvSpPr>
        <p:spPr>
          <a:xfrm>
            <a:off x="3690341" y="3829680"/>
            <a:ext cx="24282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73" name="Google Shape;273;p13"/>
          <p:cNvSpPr txBox="1">
            <a:spLocks noGrp="1"/>
          </p:cNvSpPr>
          <p:nvPr>
            <p:ph type="title" idx="6" hasCustomPrompt="1"/>
          </p:nvPr>
        </p:nvSpPr>
        <p:spPr>
          <a:xfrm>
            <a:off x="3690341" y="264588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74" name="Google Shape;274;p13"/>
          <p:cNvSpPr txBox="1">
            <a:spLocks noGrp="1"/>
          </p:cNvSpPr>
          <p:nvPr>
            <p:ph type="ctrTitle" idx="7"/>
          </p:nvPr>
        </p:nvSpPr>
        <p:spPr>
          <a:xfrm>
            <a:off x="618825" y="411675"/>
            <a:ext cx="4576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275" name="Google Shape;275;p13"/>
          <p:cNvSpPr txBox="1">
            <a:spLocks noGrp="1"/>
          </p:cNvSpPr>
          <p:nvPr>
            <p:ph type="ctrTitle" idx="8"/>
          </p:nvPr>
        </p:nvSpPr>
        <p:spPr>
          <a:xfrm>
            <a:off x="6428436" y="3377738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>
            <a:endParaRPr/>
          </a:p>
        </p:txBody>
      </p:sp>
      <p:sp>
        <p:nvSpPr>
          <p:cNvPr id="276" name="Google Shape;276;p13"/>
          <p:cNvSpPr txBox="1">
            <a:spLocks noGrp="1"/>
          </p:cNvSpPr>
          <p:nvPr>
            <p:ph type="title" idx="9" hasCustomPrompt="1"/>
          </p:nvPr>
        </p:nvSpPr>
        <p:spPr>
          <a:xfrm>
            <a:off x="6428436" y="264588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77" name="Google Shape;277;p13"/>
          <p:cNvSpPr txBox="1">
            <a:spLocks noGrp="1"/>
          </p:cNvSpPr>
          <p:nvPr>
            <p:ph type="ctrTitle" idx="13"/>
          </p:nvPr>
        </p:nvSpPr>
        <p:spPr>
          <a:xfrm>
            <a:off x="6429027" y="3396800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1_1"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15"/>
          <p:cNvSpPr/>
          <p:nvPr/>
        </p:nvSpPr>
        <p:spPr>
          <a:xfrm>
            <a:off x="7131388" y="365350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295;p15"/>
          <p:cNvSpPr/>
          <p:nvPr/>
        </p:nvSpPr>
        <p:spPr>
          <a:xfrm>
            <a:off x="8403188" y="218375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15"/>
          <p:cNvSpPr/>
          <p:nvPr/>
        </p:nvSpPr>
        <p:spPr>
          <a:xfrm>
            <a:off x="7776788" y="362575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15"/>
          <p:cNvSpPr/>
          <p:nvPr/>
        </p:nvSpPr>
        <p:spPr>
          <a:xfrm>
            <a:off x="8539438" y="540950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8" name="Google Shape;298;p15"/>
          <p:cNvGrpSpPr/>
          <p:nvPr/>
        </p:nvGrpSpPr>
        <p:grpSpPr>
          <a:xfrm>
            <a:off x="6626134" y="-164562"/>
            <a:ext cx="121172" cy="760495"/>
            <a:chOff x="5245196" y="3136513"/>
            <a:chExt cx="121172" cy="760495"/>
          </a:xfrm>
        </p:grpSpPr>
        <p:sp>
          <p:nvSpPr>
            <p:cNvPr id="299" name="Google Shape;299;p15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15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1" name="Google Shape;301;p15"/>
          <p:cNvSpPr/>
          <p:nvPr/>
        </p:nvSpPr>
        <p:spPr>
          <a:xfrm>
            <a:off x="318213" y="4418900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p15"/>
          <p:cNvSpPr/>
          <p:nvPr/>
        </p:nvSpPr>
        <p:spPr>
          <a:xfrm>
            <a:off x="454463" y="4741475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15"/>
          <p:cNvSpPr txBox="1">
            <a:spLocks noGrp="1"/>
          </p:cNvSpPr>
          <p:nvPr>
            <p:ph type="ctrTitle"/>
          </p:nvPr>
        </p:nvSpPr>
        <p:spPr>
          <a:xfrm>
            <a:off x="891226" y="1267450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04" name="Google Shape;304;p15"/>
          <p:cNvSpPr txBox="1">
            <a:spLocks noGrp="1"/>
          </p:cNvSpPr>
          <p:nvPr>
            <p:ph type="subTitle" idx="1"/>
          </p:nvPr>
        </p:nvSpPr>
        <p:spPr>
          <a:xfrm>
            <a:off x="891226" y="3491100"/>
            <a:ext cx="18813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05" name="Google Shape;305;p15"/>
          <p:cNvSpPr txBox="1">
            <a:spLocks noGrp="1"/>
          </p:cNvSpPr>
          <p:nvPr>
            <p:ph type="ctrTitle" idx="2"/>
          </p:nvPr>
        </p:nvSpPr>
        <p:spPr>
          <a:xfrm>
            <a:off x="3503173" y="1267450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06" name="Google Shape;306;p15"/>
          <p:cNvSpPr txBox="1">
            <a:spLocks noGrp="1"/>
          </p:cNvSpPr>
          <p:nvPr>
            <p:ph type="subTitle" idx="3"/>
          </p:nvPr>
        </p:nvSpPr>
        <p:spPr>
          <a:xfrm>
            <a:off x="3503173" y="3491100"/>
            <a:ext cx="18813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07" name="Google Shape;307;p15"/>
          <p:cNvSpPr txBox="1">
            <a:spLocks noGrp="1"/>
          </p:cNvSpPr>
          <p:nvPr>
            <p:ph type="ctrTitle" idx="4"/>
          </p:nvPr>
        </p:nvSpPr>
        <p:spPr>
          <a:xfrm>
            <a:off x="6124594" y="1267450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08" name="Google Shape;308;p15"/>
          <p:cNvSpPr txBox="1">
            <a:spLocks noGrp="1"/>
          </p:cNvSpPr>
          <p:nvPr>
            <p:ph type="subTitle" idx="5"/>
          </p:nvPr>
        </p:nvSpPr>
        <p:spPr>
          <a:xfrm>
            <a:off x="6124594" y="3491100"/>
            <a:ext cx="18813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09" name="Google Shape;309;p15"/>
          <p:cNvSpPr txBox="1">
            <a:spLocks noGrp="1"/>
          </p:cNvSpPr>
          <p:nvPr>
            <p:ph type="ctrTitle" idx="6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2"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17"/>
          <p:cNvSpPr txBox="1">
            <a:spLocks noGrp="1"/>
          </p:cNvSpPr>
          <p:nvPr>
            <p:ph type="ctrTitle"/>
          </p:nvPr>
        </p:nvSpPr>
        <p:spPr>
          <a:xfrm>
            <a:off x="1218541" y="1373195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35" name="Google Shape;335;p17"/>
          <p:cNvSpPr txBox="1">
            <a:spLocks noGrp="1"/>
          </p:cNvSpPr>
          <p:nvPr>
            <p:ph type="subTitle" idx="1"/>
          </p:nvPr>
        </p:nvSpPr>
        <p:spPr>
          <a:xfrm>
            <a:off x="1218541" y="1865495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36" name="Google Shape;336;p17"/>
          <p:cNvSpPr txBox="1">
            <a:spLocks noGrp="1"/>
          </p:cNvSpPr>
          <p:nvPr>
            <p:ph type="ctrTitle" idx="2"/>
          </p:nvPr>
        </p:nvSpPr>
        <p:spPr>
          <a:xfrm>
            <a:off x="6054555" y="1373195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37" name="Google Shape;337;p17"/>
          <p:cNvSpPr txBox="1">
            <a:spLocks noGrp="1"/>
          </p:cNvSpPr>
          <p:nvPr>
            <p:ph type="subTitle" idx="3"/>
          </p:nvPr>
        </p:nvSpPr>
        <p:spPr>
          <a:xfrm>
            <a:off x="6054555" y="1865495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38" name="Google Shape;338;p17"/>
          <p:cNvSpPr txBox="1">
            <a:spLocks noGrp="1"/>
          </p:cNvSpPr>
          <p:nvPr>
            <p:ph type="ctrTitle" idx="4"/>
          </p:nvPr>
        </p:nvSpPr>
        <p:spPr>
          <a:xfrm>
            <a:off x="1218541" y="2778806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39" name="Google Shape;339;p17"/>
          <p:cNvSpPr txBox="1">
            <a:spLocks noGrp="1"/>
          </p:cNvSpPr>
          <p:nvPr>
            <p:ph type="subTitle" idx="5"/>
          </p:nvPr>
        </p:nvSpPr>
        <p:spPr>
          <a:xfrm>
            <a:off x="1116841" y="3271106"/>
            <a:ext cx="20847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40" name="Google Shape;340;p17"/>
          <p:cNvSpPr txBox="1">
            <a:spLocks noGrp="1"/>
          </p:cNvSpPr>
          <p:nvPr>
            <p:ph type="ctrTitle" idx="6"/>
          </p:nvPr>
        </p:nvSpPr>
        <p:spPr>
          <a:xfrm>
            <a:off x="6054555" y="2778806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41" name="Google Shape;341;p17"/>
          <p:cNvSpPr txBox="1">
            <a:spLocks noGrp="1"/>
          </p:cNvSpPr>
          <p:nvPr>
            <p:ph type="subTitle" idx="7"/>
          </p:nvPr>
        </p:nvSpPr>
        <p:spPr>
          <a:xfrm>
            <a:off x="6054555" y="3271106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42" name="Google Shape;342;p17"/>
          <p:cNvSpPr txBox="1">
            <a:spLocks noGrp="1"/>
          </p:cNvSpPr>
          <p:nvPr>
            <p:ph type="ctrTitle" idx="8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343" name="Google Shape;343;p17"/>
          <p:cNvSpPr/>
          <p:nvPr/>
        </p:nvSpPr>
        <p:spPr>
          <a:xfrm>
            <a:off x="7647375" y="949600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p17"/>
          <p:cNvSpPr/>
          <p:nvPr/>
        </p:nvSpPr>
        <p:spPr>
          <a:xfrm>
            <a:off x="8985850" y="411675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p17"/>
          <p:cNvSpPr/>
          <p:nvPr/>
        </p:nvSpPr>
        <p:spPr>
          <a:xfrm>
            <a:off x="8359450" y="555875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p17"/>
          <p:cNvSpPr/>
          <p:nvPr/>
        </p:nvSpPr>
        <p:spPr>
          <a:xfrm>
            <a:off x="9122100" y="734250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7"/>
          <p:cNvSpPr/>
          <p:nvPr/>
        </p:nvSpPr>
        <p:spPr>
          <a:xfrm>
            <a:off x="8798600" y="108865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17"/>
          <p:cNvSpPr/>
          <p:nvPr/>
        </p:nvSpPr>
        <p:spPr>
          <a:xfrm>
            <a:off x="6099342" y="-150600"/>
            <a:ext cx="96045" cy="95462"/>
          </a:xfrm>
          <a:custGeom>
            <a:avLst/>
            <a:gdLst/>
            <a:ahLst/>
            <a:cxnLst/>
            <a:rect l="l" t="t" r="r" b="b"/>
            <a:pathLst>
              <a:path w="3128" h="3109" extrusionOk="0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17"/>
          <p:cNvSpPr/>
          <p:nvPr/>
        </p:nvSpPr>
        <p:spPr>
          <a:xfrm>
            <a:off x="6702523" y="444536"/>
            <a:ext cx="95493" cy="95462"/>
          </a:xfrm>
          <a:custGeom>
            <a:avLst/>
            <a:gdLst/>
            <a:ahLst/>
            <a:cxnLst/>
            <a:rect l="l" t="t" r="r" b="b"/>
            <a:pathLst>
              <a:path w="3110" h="3109" extrusionOk="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p17"/>
          <p:cNvSpPr/>
          <p:nvPr/>
        </p:nvSpPr>
        <p:spPr>
          <a:xfrm>
            <a:off x="5904975" y="143222"/>
            <a:ext cx="82259" cy="82259"/>
          </a:xfrm>
          <a:custGeom>
            <a:avLst/>
            <a:gdLst/>
            <a:ahLst/>
            <a:cxnLst/>
            <a:rect l="l" t="t" r="r" b="b"/>
            <a:pathLst>
              <a:path w="2679" h="2679" extrusionOk="0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17"/>
          <p:cNvSpPr/>
          <p:nvPr/>
        </p:nvSpPr>
        <p:spPr>
          <a:xfrm>
            <a:off x="303600" y="4401725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17"/>
          <p:cNvSpPr/>
          <p:nvPr/>
        </p:nvSpPr>
        <p:spPr>
          <a:xfrm>
            <a:off x="816650" y="4612675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●"/>
              <a:defRPr sz="18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5" r:id="rId6"/>
    <p:sldLayoutId id="2147483659" r:id="rId7"/>
    <p:sldLayoutId id="2147483661" r:id="rId8"/>
    <p:sldLayoutId id="2147483663" r:id="rId9"/>
    <p:sldLayoutId id="2147483666" r:id="rId10"/>
    <p:sldLayoutId id="2147483667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23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428" name="Google Shape;428;p23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9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9.em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10" Type="http://schemas.microsoft.com/office/2007/relationships/hdphoto" Target="../media/hdphoto1.wdp"/><Relationship Id="rId4" Type="http://schemas.openxmlformats.org/officeDocument/2006/relationships/diagramLayout" Target="../diagrams/layout1.xml"/><Relationship Id="rId9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Relationship Id="rId9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25"/>
          <p:cNvSpPr txBox="1">
            <a:spLocks noGrp="1"/>
          </p:cNvSpPr>
          <p:nvPr>
            <p:ph type="subTitle" idx="1"/>
          </p:nvPr>
        </p:nvSpPr>
        <p:spPr>
          <a:xfrm>
            <a:off x="2043942" y="2596662"/>
            <a:ext cx="4857115" cy="4578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 smtClean="0"/>
              <a:t>Lënda</a:t>
            </a:r>
            <a:r>
              <a:rPr lang="en-US" dirty="0" smtClean="0"/>
              <a:t>: </a:t>
            </a:r>
            <a:r>
              <a:rPr lang="en-US" dirty="0" err="1" smtClean="0"/>
              <a:t>Inxhinieri</a:t>
            </a:r>
            <a:r>
              <a:rPr lang="en-US" dirty="0" smtClean="0"/>
              <a:t> e </a:t>
            </a:r>
            <a:r>
              <a:rPr lang="en-US" dirty="0" err="1" smtClean="0"/>
              <a:t>Sistemeve</a:t>
            </a:r>
            <a:r>
              <a:rPr lang="en-US" dirty="0" smtClean="0"/>
              <a:t> </a:t>
            </a:r>
            <a:r>
              <a:rPr lang="en-US" dirty="0" err="1" smtClean="0"/>
              <a:t>Kompjuterike</a:t>
            </a:r>
            <a:endParaRPr dirty="0"/>
          </a:p>
        </p:txBody>
      </p:sp>
      <p:sp>
        <p:nvSpPr>
          <p:cNvPr id="435" name="Google Shape;435;p25"/>
          <p:cNvSpPr txBox="1">
            <a:spLocks noGrp="1"/>
          </p:cNvSpPr>
          <p:nvPr>
            <p:ph type="ctrTitle"/>
          </p:nvPr>
        </p:nvSpPr>
        <p:spPr>
          <a:xfrm>
            <a:off x="1462150" y="1735174"/>
            <a:ext cx="6020700" cy="108326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UBT </a:t>
            </a:r>
            <a:r>
              <a:rPr lang="en" dirty="0" smtClean="0">
                <a:solidFill>
                  <a:schemeClr val="accent2"/>
                </a:solidFill>
              </a:rPr>
              <a:t>RFID</a:t>
            </a:r>
            <a:r>
              <a:rPr lang="en" dirty="0" smtClean="0"/>
              <a:t> SYSTEM</a:t>
            </a:r>
            <a:endParaRPr dirty="0"/>
          </a:p>
        </p:txBody>
      </p:sp>
      <p:sp>
        <p:nvSpPr>
          <p:cNvPr id="437" name="Google Shape;437;p25"/>
          <p:cNvSpPr/>
          <p:nvPr/>
        </p:nvSpPr>
        <p:spPr>
          <a:xfrm>
            <a:off x="7047944" y="3537816"/>
            <a:ext cx="57834" cy="57834"/>
          </a:xfrm>
          <a:custGeom>
            <a:avLst/>
            <a:gdLst/>
            <a:ahLst/>
            <a:cxnLst/>
            <a:rect l="l" t="t" r="r" b="b"/>
            <a:pathLst>
              <a:path w="2207" h="2207" fill="none" extrusionOk="0">
                <a:moveTo>
                  <a:pt x="0" y="1"/>
                </a:moveTo>
                <a:lnTo>
                  <a:pt x="2206" y="1"/>
                </a:lnTo>
                <a:lnTo>
                  <a:pt x="2206" y="2207"/>
                </a:lnTo>
                <a:lnTo>
                  <a:pt x="0" y="2207"/>
                </a:lnTo>
                <a:close/>
              </a:path>
            </a:pathLst>
          </a:custGeom>
          <a:noFill/>
          <a:ln w="1375" cap="flat" cmpd="sng">
            <a:solidFill>
              <a:srgbClr val="E898A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p25"/>
          <p:cNvSpPr/>
          <p:nvPr/>
        </p:nvSpPr>
        <p:spPr>
          <a:xfrm>
            <a:off x="2307882" y="3002386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fill="none" extrusionOk="0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w="2975" cap="flat" cmpd="sng">
            <a:solidFill>
              <a:srgbClr val="00CFC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p25"/>
          <p:cNvSpPr/>
          <p:nvPr/>
        </p:nvSpPr>
        <p:spPr>
          <a:xfrm>
            <a:off x="6293004" y="835609"/>
            <a:ext cx="80476" cy="80476"/>
          </a:xfrm>
          <a:custGeom>
            <a:avLst/>
            <a:gdLst/>
            <a:ahLst/>
            <a:cxnLst/>
            <a:rect l="l" t="t" r="r" b="b"/>
            <a:pathLst>
              <a:path w="3071" h="3071" extrusionOk="0">
                <a:moveTo>
                  <a:pt x="1" y="1"/>
                </a:moveTo>
                <a:lnTo>
                  <a:pt x="1" y="3071"/>
                </a:lnTo>
                <a:lnTo>
                  <a:pt x="3071" y="3071"/>
                </a:lnTo>
                <a:lnTo>
                  <a:pt x="3071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0" name="Google Shape;440;p25"/>
          <p:cNvSpPr/>
          <p:nvPr/>
        </p:nvSpPr>
        <p:spPr>
          <a:xfrm>
            <a:off x="5969504" y="3118803"/>
            <a:ext cx="119993" cy="119966"/>
          </a:xfrm>
          <a:custGeom>
            <a:avLst/>
            <a:gdLst/>
            <a:ahLst/>
            <a:cxnLst/>
            <a:rect l="l" t="t" r="r" b="b"/>
            <a:pathLst>
              <a:path w="4579" h="4578" extrusionOk="0">
                <a:moveTo>
                  <a:pt x="1" y="0"/>
                </a:moveTo>
                <a:lnTo>
                  <a:pt x="1" y="4578"/>
                </a:lnTo>
                <a:lnTo>
                  <a:pt x="4578" y="4578"/>
                </a:lnTo>
                <a:lnTo>
                  <a:pt x="457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p25"/>
          <p:cNvSpPr/>
          <p:nvPr/>
        </p:nvSpPr>
        <p:spPr>
          <a:xfrm>
            <a:off x="2924242" y="4302208"/>
            <a:ext cx="119993" cy="119993"/>
          </a:xfrm>
          <a:custGeom>
            <a:avLst/>
            <a:gdLst/>
            <a:ahLst/>
            <a:cxnLst/>
            <a:rect l="l" t="t" r="r" b="b"/>
            <a:pathLst>
              <a:path w="4579" h="4579" extrusionOk="0">
                <a:moveTo>
                  <a:pt x="0" y="1"/>
                </a:moveTo>
                <a:lnTo>
                  <a:pt x="0" y="4578"/>
                </a:lnTo>
                <a:lnTo>
                  <a:pt x="4578" y="4578"/>
                </a:lnTo>
                <a:lnTo>
                  <a:pt x="4578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5" name="Google Shape;445;p25"/>
          <p:cNvGrpSpPr/>
          <p:nvPr/>
        </p:nvGrpSpPr>
        <p:grpSpPr>
          <a:xfrm>
            <a:off x="6780548" y="337714"/>
            <a:ext cx="133252" cy="1952377"/>
            <a:chOff x="6780548" y="337714"/>
            <a:chExt cx="133252" cy="1952377"/>
          </a:xfrm>
        </p:grpSpPr>
        <p:sp>
          <p:nvSpPr>
            <p:cNvPr id="446" name="Google Shape;446;p25"/>
            <p:cNvSpPr/>
            <p:nvPr/>
          </p:nvSpPr>
          <p:spPr>
            <a:xfrm>
              <a:off x="6780548" y="2156839"/>
              <a:ext cx="133252" cy="133252"/>
            </a:xfrm>
            <a:custGeom>
              <a:avLst/>
              <a:gdLst/>
              <a:ahLst/>
              <a:cxnLst/>
              <a:rect l="l" t="t" r="r" b="b"/>
              <a:pathLst>
                <a:path w="5085" h="5085" fill="none" extrusionOk="0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25"/>
            <p:cNvSpPr/>
            <p:nvPr/>
          </p:nvSpPr>
          <p:spPr>
            <a:xfrm>
              <a:off x="6842943" y="337714"/>
              <a:ext cx="8464" cy="1695359"/>
            </a:xfrm>
            <a:custGeom>
              <a:avLst/>
              <a:gdLst/>
              <a:ahLst/>
              <a:cxnLst/>
              <a:rect l="l" t="t" r="r" b="b"/>
              <a:pathLst>
                <a:path w="323" h="64696" extrusionOk="0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8" name="Google Shape;448;p25"/>
          <p:cNvGrpSpPr/>
          <p:nvPr/>
        </p:nvGrpSpPr>
        <p:grpSpPr>
          <a:xfrm>
            <a:off x="1608717" y="1280046"/>
            <a:ext cx="199237" cy="2828935"/>
            <a:chOff x="1608717" y="1280046"/>
            <a:chExt cx="199237" cy="2828935"/>
          </a:xfrm>
        </p:grpSpPr>
        <p:sp>
          <p:nvSpPr>
            <p:cNvPr id="449" name="Google Shape;449;p25"/>
            <p:cNvSpPr/>
            <p:nvPr/>
          </p:nvSpPr>
          <p:spPr>
            <a:xfrm>
              <a:off x="1608717" y="3909744"/>
              <a:ext cx="199237" cy="199237"/>
            </a:xfrm>
            <a:custGeom>
              <a:avLst/>
              <a:gdLst/>
              <a:ahLst/>
              <a:cxnLst/>
              <a:rect l="l" t="t" r="r" b="b"/>
              <a:pathLst>
                <a:path w="7603" h="7603" extrusionOk="0">
                  <a:moveTo>
                    <a:pt x="0" y="1"/>
                  </a:moveTo>
                  <a:lnTo>
                    <a:pt x="0" y="7602"/>
                  </a:lnTo>
                  <a:lnTo>
                    <a:pt x="7602" y="7602"/>
                  </a:lnTo>
                  <a:lnTo>
                    <a:pt x="7602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25"/>
            <p:cNvSpPr/>
            <p:nvPr/>
          </p:nvSpPr>
          <p:spPr>
            <a:xfrm>
              <a:off x="1656175" y="3269477"/>
              <a:ext cx="104086" cy="104086"/>
            </a:xfrm>
            <a:custGeom>
              <a:avLst/>
              <a:gdLst/>
              <a:ahLst/>
              <a:cxnLst/>
              <a:rect l="l" t="t" r="r" b="b"/>
              <a:pathLst>
                <a:path w="3972" h="3972" extrusionOk="0">
                  <a:moveTo>
                    <a:pt x="0" y="1"/>
                  </a:moveTo>
                  <a:lnTo>
                    <a:pt x="0" y="3972"/>
                  </a:lnTo>
                  <a:lnTo>
                    <a:pt x="3971" y="3972"/>
                  </a:lnTo>
                  <a:lnTo>
                    <a:pt x="3971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25"/>
            <p:cNvSpPr/>
            <p:nvPr/>
          </p:nvSpPr>
          <p:spPr>
            <a:xfrm>
              <a:off x="1704104" y="1280046"/>
              <a:ext cx="8464" cy="1794099"/>
            </a:xfrm>
            <a:custGeom>
              <a:avLst/>
              <a:gdLst/>
              <a:ahLst/>
              <a:cxnLst/>
              <a:rect l="l" t="t" r="r" b="b"/>
              <a:pathLst>
                <a:path w="323" h="68464" extrusionOk="0">
                  <a:moveTo>
                    <a:pt x="157" y="0"/>
                  </a:moveTo>
                  <a:lnTo>
                    <a:pt x="0" y="68464"/>
                  </a:lnTo>
                  <a:lnTo>
                    <a:pt x="322" y="68464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7" name="Google Shape;457;p25"/>
          <p:cNvGrpSpPr/>
          <p:nvPr/>
        </p:nvGrpSpPr>
        <p:grpSpPr>
          <a:xfrm>
            <a:off x="4472500" y="3928605"/>
            <a:ext cx="199001" cy="867198"/>
            <a:chOff x="4475150" y="4052605"/>
            <a:chExt cx="199001" cy="867198"/>
          </a:xfrm>
        </p:grpSpPr>
        <p:sp>
          <p:nvSpPr>
            <p:cNvPr id="458" name="Google Shape;458;p25"/>
            <p:cNvSpPr/>
            <p:nvPr/>
          </p:nvSpPr>
          <p:spPr>
            <a:xfrm>
              <a:off x="4475150" y="4052605"/>
              <a:ext cx="199001" cy="220121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25"/>
            <p:cNvSpPr/>
            <p:nvPr/>
          </p:nvSpPr>
          <p:spPr>
            <a:xfrm>
              <a:off x="4522600" y="4494201"/>
              <a:ext cx="104095" cy="115148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25"/>
            <p:cNvSpPr/>
            <p:nvPr/>
          </p:nvSpPr>
          <p:spPr>
            <a:xfrm>
              <a:off x="4534403" y="4830814"/>
              <a:ext cx="80477" cy="88990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" name="Google Shape;434;p25"/>
          <p:cNvSpPr txBox="1">
            <a:spLocks/>
          </p:cNvSpPr>
          <p:nvPr/>
        </p:nvSpPr>
        <p:spPr>
          <a:xfrm>
            <a:off x="-40420" y="4278268"/>
            <a:ext cx="3305298" cy="517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aven Pro"/>
              <a:buNone/>
              <a:defRPr sz="1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aven Pro"/>
              <a:buNone/>
              <a:defRPr sz="2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aven Pro"/>
              <a:buNone/>
              <a:defRPr sz="2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aven Pro"/>
              <a:buNone/>
              <a:defRPr sz="2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aven Pro"/>
              <a:buNone/>
              <a:defRPr sz="2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aven Pro"/>
              <a:buNone/>
              <a:defRPr sz="2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aven Pro"/>
              <a:buNone/>
              <a:defRPr sz="2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aven Pro"/>
              <a:buNone/>
              <a:defRPr sz="2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aven Pro"/>
              <a:buNone/>
              <a:defRPr sz="2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/>
            <a:r>
              <a:rPr lang="en-US" sz="1600" dirty="0" smtClean="0"/>
              <a:t>Prof. Dr. Luan </a:t>
            </a:r>
            <a:r>
              <a:rPr lang="en-US" sz="1600" dirty="0" err="1" smtClean="0"/>
              <a:t>Mulaku</a:t>
            </a:r>
            <a:endParaRPr lang="en-US" sz="1600" dirty="0"/>
          </a:p>
        </p:txBody>
      </p:sp>
      <p:sp>
        <p:nvSpPr>
          <p:cNvPr id="30" name="Google Shape;434;p25"/>
          <p:cNvSpPr txBox="1">
            <a:spLocks/>
          </p:cNvSpPr>
          <p:nvPr/>
        </p:nvSpPr>
        <p:spPr>
          <a:xfrm>
            <a:off x="5699934" y="3881248"/>
            <a:ext cx="3252653" cy="103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aven Pro"/>
              <a:buNone/>
              <a:defRPr sz="1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aven Pro"/>
              <a:buNone/>
              <a:defRPr sz="2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aven Pro"/>
              <a:buNone/>
              <a:defRPr sz="2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aven Pro"/>
              <a:buNone/>
              <a:defRPr sz="2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aven Pro"/>
              <a:buNone/>
              <a:defRPr sz="2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aven Pro"/>
              <a:buNone/>
              <a:defRPr sz="2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aven Pro"/>
              <a:buNone/>
              <a:defRPr sz="2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aven Pro"/>
              <a:buNone/>
              <a:defRPr sz="2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aven Pro"/>
              <a:buNone/>
              <a:defRPr sz="2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/>
            <a:r>
              <a:rPr lang="en-US" sz="1600" dirty="0" err="1" smtClean="0"/>
              <a:t>Studentët</a:t>
            </a:r>
            <a:r>
              <a:rPr lang="en-US" sz="1600" dirty="0" smtClean="0"/>
              <a:t>: Blend Hasani</a:t>
            </a:r>
          </a:p>
          <a:p>
            <a:pPr marL="0" indent="0"/>
            <a:r>
              <a:rPr lang="en-US" sz="1600" dirty="0" smtClean="0"/>
              <a:t>                  </a:t>
            </a:r>
            <a:r>
              <a:rPr lang="en-US" sz="1600" dirty="0" err="1" smtClean="0"/>
              <a:t>Enes</a:t>
            </a:r>
            <a:r>
              <a:rPr lang="en-US" sz="1600" dirty="0" smtClean="0"/>
              <a:t> </a:t>
            </a:r>
            <a:r>
              <a:rPr lang="en-US" sz="1600" dirty="0" err="1" smtClean="0"/>
              <a:t>Hetemi</a:t>
            </a:r>
            <a:endParaRPr lang="en-US" sz="1600" dirty="0" smtClean="0"/>
          </a:p>
          <a:p>
            <a:pPr marL="0" indent="0"/>
            <a:r>
              <a:rPr lang="en-US" sz="1600" dirty="0" smtClean="0"/>
              <a:t>                         Benet </a:t>
            </a:r>
            <a:r>
              <a:rPr lang="en-US" sz="1600" dirty="0" err="1" smtClean="0"/>
              <a:t>Muhaxheri</a:t>
            </a:r>
            <a:endParaRPr lang="en-US" sz="1600" dirty="0"/>
          </a:p>
        </p:txBody>
      </p:sp>
      <p:sp>
        <p:nvSpPr>
          <p:cNvPr id="3" name="Rectangle 2"/>
          <p:cNvSpPr/>
          <p:nvPr/>
        </p:nvSpPr>
        <p:spPr>
          <a:xfrm>
            <a:off x="1570144" y="677378"/>
            <a:ext cx="5817632" cy="461665"/>
          </a:xfrm>
          <a:prstGeom prst="rect">
            <a:avLst/>
          </a:prstGeom>
          <a:solidFill>
            <a:srgbClr val="002845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en-US" sz="12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UNIVERSITETI P</a:t>
            </a:r>
            <a:r>
              <a:rPr lang="sq-AL" altLang="en-US" sz="12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ËR BIZNES DHE TEKNOLOGJI “UBT”</a:t>
            </a:r>
            <a:br>
              <a:rPr lang="sq-AL" altLang="en-US" sz="12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sq-AL" altLang="en-US" sz="12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FAKULTETI SHKENCA KOMPJUTERIKE DHE INXHINIERI</a:t>
            </a:r>
            <a:endParaRPr lang="en-US" sz="1200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0976" y="91440"/>
            <a:ext cx="641553" cy="641553"/>
          </a:xfrm>
          <a:prstGeom prst="rect">
            <a:avLst/>
          </a:prstGeom>
          <a:noFill/>
        </p:spPr>
      </p:pic>
      <p:sp>
        <p:nvSpPr>
          <p:cNvPr id="5" name="Oval 4"/>
          <p:cNvSpPr/>
          <p:nvPr/>
        </p:nvSpPr>
        <p:spPr>
          <a:xfrm>
            <a:off x="4215384" y="91440"/>
            <a:ext cx="640080" cy="641553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lum bright="70000" contrast="-70000"/>
          </a:blip>
          <a:stretch>
            <a:fillRect/>
          </a:stretch>
        </p:blipFill>
        <p:spPr>
          <a:xfrm>
            <a:off x="3926062" y="3879658"/>
            <a:ext cx="1211382" cy="1211382"/>
          </a:xfrm>
          <a:prstGeom prst="rect">
            <a:avLst/>
          </a:prstGeom>
          <a:solidFill>
            <a:srgbClr val="002845"/>
          </a:solidFill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4" name="Google Shape;1254;p45"/>
          <p:cNvSpPr txBox="1">
            <a:spLocks noGrp="1"/>
          </p:cNvSpPr>
          <p:nvPr>
            <p:ph type="ctrTitle" idx="6"/>
          </p:nvPr>
        </p:nvSpPr>
        <p:spPr>
          <a:xfrm>
            <a:off x="182881" y="52720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KËRKESAT E PROJEKTIT</a:t>
            </a:r>
            <a:endParaRPr sz="3000" dirty="0"/>
          </a:p>
        </p:txBody>
      </p:sp>
      <p:sp>
        <p:nvSpPr>
          <p:cNvPr id="1257" name="Google Shape;1257;p45"/>
          <p:cNvSpPr txBox="1">
            <a:spLocks noGrp="1"/>
          </p:cNvSpPr>
          <p:nvPr>
            <p:ph type="subTitle" idx="1"/>
          </p:nvPr>
        </p:nvSpPr>
        <p:spPr>
          <a:xfrm>
            <a:off x="1753695" y="735413"/>
            <a:ext cx="1218028" cy="4447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/>
            <a:r>
              <a:rPr lang="en-US" sz="1300" dirty="0" err="1">
                <a:solidFill>
                  <a:schemeClr val="bg1"/>
                </a:solidFill>
                <a:latin typeface="Advent Pro SemiBold" panose="020B0604020202020204" charset="0"/>
              </a:rPr>
              <a:t>Bartja</a:t>
            </a:r>
            <a:r>
              <a:rPr lang="en-US" sz="1300" dirty="0">
                <a:solidFill>
                  <a:schemeClr val="bg1"/>
                </a:solidFill>
                <a:latin typeface="Advent Pro SemiBold" panose="020B0604020202020204" charset="0"/>
              </a:rPr>
              <a:t> e </a:t>
            </a:r>
            <a:r>
              <a:rPr lang="en-US" sz="1300" dirty="0" err="1" smtClean="0">
                <a:solidFill>
                  <a:schemeClr val="bg1"/>
                </a:solidFill>
                <a:latin typeface="Advent Pro SemiBold" panose="020B0604020202020204" charset="0"/>
              </a:rPr>
              <a:t>lehtë</a:t>
            </a:r>
            <a:endParaRPr lang="en-US" sz="1300" dirty="0">
              <a:solidFill>
                <a:schemeClr val="bg1"/>
              </a:solidFill>
              <a:latin typeface="Advent Pro SemiBold" panose="020B0604020202020204" charset="0"/>
            </a:endParaRPr>
          </a:p>
        </p:txBody>
      </p:sp>
      <p:grpSp>
        <p:nvGrpSpPr>
          <p:cNvPr id="72" name="Google Shape;8636;p54"/>
          <p:cNvGrpSpPr/>
          <p:nvPr/>
        </p:nvGrpSpPr>
        <p:grpSpPr>
          <a:xfrm>
            <a:off x="182881" y="620486"/>
            <a:ext cx="8778240" cy="4402182"/>
            <a:chOff x="834100" y="3642869"/>
            <a:chExt cx="1259483" cy="628426"/>
          </a:xfrm>
        </p:grpSpPr>
        <p:sp>
          <p:nvSpPr>
            <p:cNvPr id="73" name="Google Shape;8637;p54"/>
            <p:cNvSpPr/>
            <p:nvPr/>
          </p:nvSpPr>
          <p:spPr>
            <a:xfrm>
              <a:off x="1557115" y="4061516"/>
              <a:ext cx="127079" cy="163426"/>
            </a:xfrm>
            <a:custGeom>
              <a:avLst/>
              <a:gdLst/>
              <a:ahLst/>
              <a:cxnLst/>
              <a:rect l="l" t="t" r="r" b="b"/>
              <a:pathLst>
                <a:path w="28816" h="37079" fill="none" extrusionOk="0">
                  <a:moveTo>
                    <a:pt x="28815" y="37078"/>
                  </a:moveTo>
                  <a:lnTo>
                    <a:pt x="17922" y="37078"/>
                  </a:lnTo>
                  <a:cubicBezTo>
                    <a:pt x="14829" y="37078"/>
                    <a:pt x="14212" y="33613"/>
                    <a:pt x="14212" y="33613"/>
                  </a:cubicBezTo>
                  <a:lnTo>
                    <a:pt x="14212" y="10631"/>
                  </a:lnTo>
                  <a:lnTo>
                    <a:pt x="0" y="10631"/>
                  </a:ln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  <a:scene3d>
              <a:camera prst="orthographicFront"/>
              <a:lightRig rig="threePt" dir="t"/>
            </a:scene3d>
            <a:sp3d/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4" name="Google Shape;8638;p54"/>
            <p:cNvSpPr/>
            <p:nvPr/>
          </p:nvSpPr>
          <p:spPr>
            <a:xfrm>
              <a:off x="1847875" y="4224937"/>
              <a:ext cx="161119" cy="4"/>
            </a:xfrm>
            <a:custGeom>
              <a:avLst/>
              <a:gdLst/>
              <a:ahLst/>
              <a:cxnLst/>
              <a:rect l="l" t="t" r="r" b="b"/>
              <a:pathLst>
                <a:path w="36535" h="1" fill="none" extrusionOk="0">
                  <a:moveTo>
                    <a:pt x="1" y="0"/>
                  </a:moveTo>
                  <a:lnTo>
                    <a:pt x="36535" y="0"/>
                  </a:lnTo>
                </a:path>
              </a:pathLst>
            </a:custGeom>
            <a:noFill/>
            <a:ln w="9525" cap="rnd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  <a:scene3d>
              <a:camera prst="orthographicFront"/>
              <a:lightRig rig="threePt" dir="t"/>
            </a:scene3d>
            <a:sp3d/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5" name="Google Shape;8639;p54"/>
            <p:cNvSpPr/>
            <p:nvPr/>
          </p:nvSpPr>
          <p:spPr>
            <a:xfrm>
              <a:off x="1684189" y="4176763"/>
              <a:ext cx="163690" cy="94532"/>
            </a:xfrm>
            <a:custGeom>
              <a:avLst/>
              <a:gdLst/>
              <a:ahLst/>
              <a:cxnLst/>
              <a:rect l="l" t="t" r="r" b="b"/>
              <a:pathLst>
                <a:path w="37118" h="21448" extrusionOk="0">
                  <a:moveTo>
                    <a:pt x="4950" y="1"/>
                  </a:moveTo>
                  <a:cubicBezTo>
                    <a:pt x="2218" y="1"/>
                    <a:pt x="0" y="2679"/>
                    <a:pt x="0" y="5984"/>
                  </a:cubicBezTo>
                  <a:lnTo>
                    <a:pt x="0" y="15461"/>
                  </a:lnTo>
                  <a:cubicBezTo>
                    <a:pt x="0" y="18766"/>
                    <a:pt x="2218" y="21447"/>
                    <a:pt x="4950" y="21447"/>
                  </a:cubicBezTo>
                  <a:lnTo>
                    <a:pt x="32168" y="21447"/>
                  </a:lnTo>
                  <a:cubicBezTo>
                    <a:pt x="34904" y="21447"/>
                    <a:pt x="37118" y="18766"/>
                    <a:pt x="37118" y="15461"/>
                  </a:cubicBezTo>
                  <a:lnTo>
                    <a:pt x="37118" y="5984"/>
                  </a:lnTo>
                  <a:cubicBezTo>
                    <a:pt x="37118" y="2679"/>
                    <a:pt x="34904" y="1"/>
                    <a:pt x="32168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miter lim="3647"/>
              <a:headEnd type="none" w="sm" len="sm"/>
              <a:tailEnd type="none" w="sm" len="sm"/>
            </a:ln>
            <a:scene3d>
              <a:camera prst="orthographicFront"/>
              <a:lightRig rig="threePt" dir="t"/>
            </a:scene3d>
            <a:sp3d/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6" name="Google Shape;8640;p54"/>
            <p:cNvSpPr/>
            <p:nvPr/>
          </p:nvSpPr>
          <p:spPr>
            <a:xfrm>
              <a:off x="1246916" y="3961205"/>
              <a:ext cx="77612" cy="4"/>
            </a:xfrm>
            <a:custGeom>
              <a:avLst/>
              <a:gdLst/>
              <a:ahLst/>
              <a:cxnLst/>
              <a:rect l="l" t="t" r="r" b="b"/>
              <a:pathLst>
                <a:path w="17599" h="1" fill="none" extrusionOk="0">
                  <a:moveTo>
                    <a:pt x="17598" y="0"/>
                  </a:moveTo>
                  <a:lnTo>
                    <a:pt x="1" y="0"/>
                  </a:lnTo>
                </a:path>
              </a:pathLst>
            </a:custGeom>
            <a:noFill/>
            <a:ln w="9525" cap="rnd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  <a:scene3d>
              <a:camera prst="orthographicFront"/>
              <a:lightRig rig="threePt" dir="t"/>
            </a:scene3d>
            <a:sp3d/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7" name="Google Shape;8641;p54"/>
            <p:cNvSpPr/>
            <p:nvPr/>
          </p:nvSpPr>
          <p:spPr>
            <a:xfrm>
              <a:off x="854078" y="3861292"/>
              <a:ext cx="154429" cy="4"/>
            </a:xfrm>
            <a:custGeom>
              <a:avLst/>
              <a:gdLst/>
              <a:ahLst/>
              <a:cxnLst/>
              <a:rect l="l" t="t" r="r" b="b"/>
              <a:pathLst>
                <a:path w="35018" h="1" fill="none" extrusionOk="0">
                  <a:moveTo>
                    <a:pt x="35017" y="1"/>
                  </a:move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  <a:scene3d>
              <a:camera prst="orthographicFront"/>
              <a:lightRig rig="threePt" dir="t"/>
            </a:scene3d>
            <a:sp3d/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8" name="Google Shape;8642;p54"/>
            <p:cNvSpPr/>
            <p:nvPr/>
          </p:nvSpPr>
          <p:spPr>
            <a:xfrm>
              <a:off x="1164630" y="3861309"/>
              <a:ext cx="79574" cy="199792"/>
            </a:xfrm>
            <a:custGeom>
              <a:avLst/>
              <a:gdLst/>
              <a:ahLst/>
              <a:cxnLst/>
              <a:rect l="l" t="t" r="r" b="b"/>
              <a:pathLst>
                <a:path w="18044" h="45330" fill="none" extrusionOk="0">
                  <a:moveTo>
                    <a:pt x="0" y="45330"/>
                  </a:moveTo>
                  <a:lnTo>
                    <a:pt x="12418" y="45330"/>
                  </a:lnTo>
                  <a:cubicBezTo>
                    <a:pt x="15150" y="45330"/>
                    <a:pt x="18043" y="42619"/>
                    <a:pt x="18043" y="35634"/>
                  </a:cubicBezTo>
                  <a:lnTo>
                    <a:pt x="18043" y="9697"/>
                  </a:lnTo>
                  <a:cubicBezTo>
                    <a:pt x="18043" y="2711"/>
                    <a:pt x="15150" y="1"/>
                    <a:pt x="12418" y="1"/>
                  </a:cubicBezTo>
                  <a:lnTo>
                    <a:pt x="1715" y="1"/>
                  </a:lnTo>
                </a:path>
              </a:pathLst>
            </a:custGeom>
            <a:noFill/>
            <a:ln w="9525" cap="rnd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  <a:scene3d>
              <a:camera prst="orthographicFront"/>
              <a:lightRig rig="threePt" dir="t"/>
            </a:scene3d>
            <a:sp3d/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9" name="Google Shape;8643;p54"/>
            <p:cNvSpPr/>
            <p:nvPr/>
          </p:nvSpPr>
          <p:spPr>
            <a:xfrm>
              <a:off x="854078" y="4061097"/>
              <a:ext cx="146866" cy="4"/>
            </a:xfrm>
            <a:custGeom>
              <a:avLst/>
              <a:gdLst/>
              <a:ahLst/>
              <a:cxnLst/>
              <a:rect l="l" t="t" r="r" b="b"/>
              <a:pathLst>
                <a:path w="33303" h="1" fill="none" extrusionOk="0">
                  <a:moveTo>
                    <a:pt x="1" y="1"/>
                  </a:moveTo>
                  <a:lnTo>
                    <a:pt x="33303" y="1"/>
                  </a:lnTo>
                </a:path>
              </a:pathLst>
            </a:custGeom>
            <a:noFill/>
            <a:ln w="9525" cap="rnd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  <a:scene3d>
              <a:camera prst="orthographicFront"/>
              <a:lightRig rig="threePt" dir="t"/>
            </a:scene3d>
            <a:sp3d/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0" name="Google Shape;8644;p54"/>
            <p:cNvSpPr/>
            <p:nvPr/>
          </p:nvSpPr>
          <p:spPr>
            <a:xfrm>
              <a:off x="1000939" y="4005884"/>
              <a:ext cx="163695" cy="94514"/>
            </a:xfrm>
            <a:custGeom>
              <a:avLst/>
              <a:gdLst/>
              <a:ahLst/>
              <a:cxnLst/>
              <a:rect l="l" t="t" r="r" b="b"/>
              <a:pathLst>
                <a:path w="37119" h="21444" extrusionOk="0">
                  <a:moveTo>
                    <a:pt x="4947" y="1"/>
                  </a:moveTo>
                  <a:cubicBezTo>
                    <a:pt x="2215" y="1"/>
                    <a:pt x="1" y="2678"/>
                    <a:pt x="1" y="5983"/>
                  </a:cubicBezTo>
                  <a:lnTo>
                    <a:pt x="1" y="15461"/>
                  </a:lnTo>
                  <a:cubicBezTo>
                    <a:pt x="1" y="18766"/>
                    <a:pt x="2215" y="21443"/>
                    <a:pt x="4947" y="21443"/>
                  </a:cubicBezTo>
                  <a:lnTo>
                    <a:pt x="32168" y="21443"/>
                  </a:lnTo>
                  <a:cubicBezTo>
                    <a:pt x="34901" y="21443"/>
                    <a:pt x="37118" y="18766"/>
                    <a:pt x="37118" y="15461"/>
                  </a:cubicBezTo>
                  <a:lnTo>
                    <a:pt x="37118" y="5983"/>
                  </a:lnTo>
                  <a:cubicBezTo>
                    <a:pt x="37118" y="2678"/>
                    <a:pt x="34901" y="1"/>
                    <a:pt x="32168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miter lim="3647"/>
              <a:headEnd type="none" w="sm" len="sm"/>
              <a:tailEnd type="none" w="sm" len="sm"/>
            </a:ln>
            <a:scene3d>
              <a:camera prst="orthographicFront"/>
              <a:lightRig rig="threePt" dir="t"/>
            </a:scene3d>
            <a:sp3d/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1" name="Google Shape;8645;p54"/>
            <p:cNvSpPr/>
            <p:nvPr/>
          </p:nvSpPr>
          <p:spPr>
            <a:xfrm>
              <a:off x="1008502" y="3822418"/>
              <a:ext cx="163690" cy="94528"/>
            </a:xfrm>
            <a:custGeom>
              <a:avLst/>
              <a:gdLst/>
              <a:ahLst/>
              <a:cxnLst/>
              <a:rect l="l" t="t" r="r" b="b"/>
              <a:pathLst>
                <a:path w="37118" h="21447" extrusionOk="0">
                  <a:moveTo>
                    <a:pt x="4951" y="0"/>
                  </a:moveTo>
                  <a:cubicBezTo>
                    <a:pt x="2218" y="0"/>
                    <a:pt x="0" y="2678"/>
                    <a:pt x="0" y="5983"/>
                  </a:cubicBezTo>
                  <a:lnTo>
                    <a:pt x="0" y="15460"/>
                  </a:lnTo>
                  <a:cubicBezTo>
                    <a:pt x="0" y="18765"/>
                    <a:pt x="2215" y="21446"/>
                    <a:pt x="4951" y="21446"/>
                  </a:cubicBezTo>
                  <a:lnTo>
                    <a:pt x="32168" y="21446"/>
                  </a:lnTo>
                  <a:cubicBezTo>
                    <a:pt x="34900" y="21446"/>
                    <a:pt x="37118" y="18765"/>
                    <a:pt x="37118" y="15460"/>
                  </a:cubicBezTo>
                  <a:lnTo>
                    <a:pt x="37118" y="5983"/>
                  </a:lnTo>
                  <a:cubicBezTo>
                    <a:pt x="37118" y="2678"/>
                    <a:pt x="34900" y="0"/>
                    <a:pt x="32168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miter lim="3647"/>
              <a:headEnd type="none" w="sm" len="sm"/>
              <a:tailEnd type="none" w="sm" len="sm"/>
            </a:ln>
            <a:scene3d>
              <a:camera prst="orthographicFront"/>
              <a:lightRig rig="threePt" dir="t"/>
            </a:scene3d>
            <a:sp3d/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2" name="Google Shape;8646;p54"/>
            <p:cNvSpPr/>
            <p:nvPr/>
          </p:nvSpPr>
          <p:spPr>
            <a:xfrm>
              <a:off x="1603156" y="3961205"/>
              <a:ext cx="77612" cy="4"/>
            </a:xfrm>
            <a:custGeom>
              <a:avLst/>
              <a:gdLst/>
              <a:ahLst/>
              <a:cxnLst/>
              <a:rect l="l" t="t" r="r" b="b"/>
              <a:pathLst>
                <a:path w="17599" h="1" fill="none" extrusionOk="0">
                  <a:moveTo>
                    <a:pt x="1" y="0"/>
                  </a:moveTo>
                  <a:lnTo>
                    <a:pt x="17598" y="0"/>
                  </a:lnTo>
                </a:path>
              </a:pathLst>
            </a:custGeom>
            <a:noFill/>
            <a:ln w="9525" cap="rnd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  <a:scene3d>
              <a:camera prst="orthographicFront"/>
              <a:lightRig rig="threePt" dir="t"/>
            </a:scene3d>
            <a:sp3d/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3" name="Google Shape;8647;p54"/>
            <p:cNvSpPr/>
            <p:nvPr/>
          </p:nvSpPr>
          <p:spPr>
            <a:xfrm>
              <a:off x="1926576" y="3861292"/>
              <a:ext cx="144308" cy="4"/>
            </a:xfrm>
            <a:custGeom>
              <a:avLst/>
              <a:gdLst/>
              <a:ahLst/>
              <a:cxnLst/>
              <a:rect l="l" t="t" r="r" b="b"/>
              <a:pathLst>
                <a:path w="32723" h="1" fill="none" extrusionOk="0">
                  <a:moveTo>
                    <a:pt x="1" y="1"/>
                  </a:moveTo>
                  <a:lnTo>
                    <a:pt x="32723" y="1"/>
                  </a:lnTo>
                </a:path>
              </a:pathLst>
            </a:custGeom>
            <a:noFill/>
            <a:ln w="9525" cap="rnd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  <a:scene3d>
              <a:camera prst="orthographicFront"/>
              <a:lightRig rig="threePt" dir="t"/>
            </a:scene3d>
            <a:sp3d/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4" name="Google Shape;8648;p54"/>
            <p:cNvSpPr/>
            <p:nvPr/>
          </p:nvSpPr>
          <p:spPr>
            <a:xfrm>
              <a:off x="1680763" y="3861309"/>
              <a:ext cx="82127" cy="199792"/>
            </a:xfrm>
            <a:custGeom>
              <a:avLst/>
              <a:gdLst/>
              <a:ahLst/>
              <a:cxnLst/>
              <a:rect l="l" t="t" r="r" b="b"/>
              <a:pathLst>
                <a:path w="18623" h="45330" fill="none" extrusionOk="0">
                  <a:moveTo>
                    <a:pt x="18623" y="45330"/>
                  </a:moveTo>
                  <a:lnTo>
                    <a:pt x="5625" y="45330"/>
                  </a:lnTo>
                  <a:cubicBezTo>
                    <a:pt x="2889" y="45330"/>
                    <a:pt x="0" y="42619"/>
                    <a:pt x="0" y="35634"/>
                  </a:cubicBezTo>
                  <a:lnTo>
                    <a:pt x="0" y="9697"/>
                  </a:lnTo>
                  <a:cubicBezTo>
                    <a:pt x="0" y="2711"/>
                    <a:pt x="2889" y="1"/>
                    <a:pt x="5625" y="1"/>
                  </a:cubicBezTo>
                  <a:lnTo>
                    <a:pt x="18623" y="1"/>
                  </a:lnTo>
                </a:path>
              </a:pathLst>
            </a:custGeom>
            <a:noFill/>
            <a:ln w="9525" cap="rnd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  <a:scene3d>
              <a:camera prst="orthographicFront"/>
              <a:lightRig rig="threePt" dir="t"/>
            </a:scene3d>
            <a:sp3d/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5" name="Google Shape;8649;p54"/>
            <p:cNvSpPr/>
            <p:nvPr/>
          </p:nvSpPr>
          <p:spPr>
            <a:xfrm>
              <a:off x="1926576" y="4061097"/>
              <a:ext cx="144308" cy="4"/>
            </a:xfrm>
            <a:custGeom>
              <a:avLst/>
              <a:gdLst/>
              <a:ahLst/>
              <a:cxnLst/>
              <a:rect l="l" t="t" r="r" b="b"/>
              <a:pathLst>
                <a:path w="32723" h="1" fill="none" extrusionOk="0">
                  <a:moveTo>
                    <a:pt x="32723" y="1"/>
                  </a:move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  <a:scene3d>
              <a:camera prst="orthographicFront"/>
              <a:lightRig rig="threePt" dir="t"/>
            </a:scene3d>
            <a:sp3d/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6" name="Google Shape;8650;p54"/>
            <p:cNvSpPr/>
            <p:nvPr/>
          </p:nvSpPr>
          <p:spPr>
            <a:xfrm>
              <a:off x="1762436" y="3822418"/>
              <a:ext cx="163677" cy="94528"/>
            </a:xfrm>
            <a:custGeom>
              <a:avLst/>
              <a:gdLst/>
              <a:ahLst/>
              <a:cxnLst/>
              <a:rect l="l" t="t" r="r" b="b"/>
              <a:pathLst>
                <a:path w="37115" h="21447" extrusionOk="0">
                  <a:moveTo>
                    <a:pt x="4951" y="0"/>
                  </a:moveTo>
                  <a:cubicBezTo>
                    <a:pt x="2215" y="0"/>
                    <a:pt x="1" y="2678"/>
                    <a:pt x="1" y="5983"/>
                  </a:cubicBezTo>
                  <a:lnTo>
                    <a:pt x="1" y="15460"/>
                  </a:lnTo>
                  <a:cubicBezTo>
                    <a:pt x="1" y="18765"/>
                    <a:pt x="2215" y="21446"/>
                    <a:pt x="4951" y="21446"/>
                  </a:cubicBezTo>
                  <a:lnTo>
                    <a:pt x="32168" y="21446"/>
                  </a:lnTo>
                  <a:cubicBezTo>
                    <a:pt x="34901" y="21446"/>
                    <a:pt x="37115" y="18765"/>
                    <a:pt x="37115" y="15460"/>
                  </a:cubicBezTo>
                  <a:lnTo>
                    <a:pt x="37115" y="5983"/>
                  </a:lnTo>
                  <a:cubicBezTo>
                    <a:pt x="37115" y="2678"/>
                    <a:pt x="34901" y="0"/>
                    <a:pt x="32168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miter lim="3647"/>
              <a:headEnd type="none" w="sm" len="sm"/>
              <a:tailEnd type="none" w="sm" len="sm"/>
            </a:ln>
            <a:scene3d>
              <a:camera prst="orthographicFront"/>
              <a:lightRig rig="threePt" dir="t"/>
            </a:scene3d>
            <a:sp3d/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7" name="Google Shape;8651;p54"/>
            <p:cNvSpPr/>
            <p:nvPr/>
          </p:nvSpPr>
          <p:spPr>
            <a:xfrm>
              <a:off x="1762886" y="4005884"/>
              <a:ext cx="163695" cy="94514"/>
            </a:xfrm>
            <a:custGeom>
              <a:avLst/>
              <a:gdLst/>
              <a:ahLst/>
              <a:cxnLst/>
              <a:rect l="l" t="t" r="r" b="b"/>
              <a:pathLst>
                <a:path w="37119" h="21444" extrusionOk="0">
                  <a:moveTo>
                    <a:pt x="4951" y="1"/>
                  </a:moveTo>
                  <a:cubicBezTo>
                    <a:pt x="2219" y="1"/>
                    <a:pt x="1" y="2678"/>
                    <a:pt x="1" y="5983"/>
                  </a:cubicBezTo>
                  <a:lnTo>
                    <a:pt x="1" y="15461"/>
                  </a:lnTo>
                  <a:cubicBezTo>
                    <a:pt x="1" y="18766"/>
                    <a:pt x="2219" y="21443"/>
                    <a:pt x="4951" y="21443"/>
                  </a:cubicBezTo>
                  <a:lnTo>
                    <a:pt x="32168" y="21443"/>
                  </a:lnTo>
                  <a:cubicBezTo>
                    <a:pt x="34901" y="21443"/>
                    <a:pt x="37119" y="18766"/>
                    <a:pt x="37119" y="15461"/>
                  </a:cubicBezTo>
                  <a:lnTo>
                    <a:pt x="37119" y="5983"/>
                  </a:lnTo>
                  <a:cubicBezTo>
                    <a:pt x="37119" y="2678"/>
                    <a:pt x="34901" y="1"/>
                    <a:pt x="32168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miter lim="3647"/>
              <a:headEnd type="none" w="sm" len="sm"/>
              <a:tailEnd type="none" w="sm" len="sm"/>
            </a:ln>
            <a:scene3d>
              <a:camera prst="orthographicFront"/>
              <a:lightRig rig="threePt" dir="t"/>
            </a:scene3d>
            <a:sp3d/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8" name="Google Shape;8652;p54"/>
            <p:cNvSpPr/>
            <p:nvPr/>
          </p:nvSpPr>
          <p:spPr>
            <a:xfrm>
              <a:off x="1325004" y="3820086"/>
              <a:ext cx="278558" cy="278382"/>
            </a:xfrm>
            <a:custGeom>
              <a:avLst/>
              <a:gdLst/>
              <a:ahLst/>
              <a:cxnLst/>
              <a:rect l="l" t="t" r="r" b="b"/>
              <a:pathLst>
                <a:path w="63165" h="63161" fill="none" extrusionOk="0">
                  <a:moveTo>
                    <a:pt x="63165" y="31580"/>
                  </a:moveTo>
                  <a:cubicBezTo>
                    <a:pt x="63165" y="49021"/>
                    <a:pt x="49025" y="63161"/>
                    <a:pt x="31585" y="63161"/>
                  </a:cubicBezTo>
                  <a:cubicBezTo>
                    <a:pt x="14140" y="63161"/>
                    <a:pt x="1" y="49021"/>
                    <a:pt x="1" y="31580"/>
                  </a:cubicBezTo>
                  <a:cubicBezTo>
                    <a:pt x="1" y="14140"/>
                    <a:pt x="14140" y="0"/>
                    <a:pt x="31585" y="0"/>
                  </a:cubicBezTo>
                  <a:cubicBezTo>
                    <a:pt x="49025" y="0"/>
                    <a:pt x="63165" y="14140"/>
                    <a:pt x="63165" y="3158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miter lim="3647"/>
              <a:headEnd type="none" w="sm" len="sm"/>
              <a:tailEnd type="none" w="sm" len="sm"/>
            </a:ln>
            <a:scene3d>
              <a:camera prst="orthographicFront"/>
              <a:lightRig rig="threePt" dir="t"/>
            </a:scene3d>
            <a:sp3d/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9" name="Google Shape;8653;p54"/>
            <p:cNvSpPr/>
            <p:nvPr/>
          </p:nvSpPr>
          <p:spPr>
            <a:xfrm>
              <a:off x="1235816" y="3689223"/>
              <a:ext cx="134752" cy="171223"/>
            </a:xfrm>
            <a:custGeom>
              <a:avLst/>
              <a:gdLst/>
              <a:ahLst/>
              <a:cxnLst/>
              <a:rect l="l" t="t" r="r" b="b"/>
              <a:pathLst>
                <a:path w="30556" h="38848" fill="none" extrusionOk="0">
                  <a:moveTo>
                    <a:pt x="1" y="1"/>
                  </a:moveTo>
                  <a:lnTo>
                    <a:pt x="12633" y="1"/>
                  </a:lnTo>
                  <a:cubicBezTo>
                    <a:pt x="15723" y="1"/>
                    <a:pt x="16343" y="3466"/>
                    <a:pt x="16343" y="3466"/>
                  </a:cubicBezTo>
                  <a:lnTo>
                    <a:pt x="16343" y="26448"/>
                  </a:lnTo>
                  <a:lnTo>
                    <a:pt x="30556" y="26448"/>
                  </a:lnTo>
                  <a:lnTo>
                    <a:pt x="30556" y="38848"/>
                  </a:lnTo>
                </a:path>
              </a:pathLst>
            </a:custGeom>
            <a:noFill/>
            <a:ln w="9525" cap="rnd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  <a:scene3d>
              <a:camera prst="orthographicFront"/>
              <a:lightRig rig="threePt" dir="t"/>
            </a:scene3d>
            <a:sp3d/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0" name="Google Shape;8654;p54"/>
            <p:cNvSpPr/>
            <p:nvPr/>
          </p:nvSpPr>
          <p:spPr>
            <a:xfrm>
              <a:off x="910512" y="3689223"/>
              <a:ext cx="161618" cy="4"/>
            </a:xfrm>
            <a:custGeom>
              <a:avLst/>
              <a:gdLst/>
              <a:ahLst/>
              <a:cxnLst/>
              <a:rect l="l" t="t" r="r" b="b"/>
              <a:pathLst>
                <a:path w="36648" h="1" fill="none" extrusionOk="0">
                  <a:moveTo>
                    <a:pt x="36648" y="1"/>
                  </a:move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  <a:scene3d>
              <a:camera prst="orthographicFront"/>
              <a:lightRig rig="threePt" dir="t"/>
            </a:scene3d>
            <a:sp3d/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1" name="Google Shape;8655;p54"/>
            <p:cNvSpPr/>
            <p:nvPr/>
          </p:nvSpPr>
          <p:spPr>
            <a:xfrm>
              <a:off x="1072126" y="3642869"/>
              <a:ext cx="163695" cy="94532"/>
            </a:xfrm>
            <a:custGeom>
              <a:avLst/>
              <a:gdLst/>
              <a:ahLst/>
              <a:cxnLst/>
              <a:rect l="l" t="t" r="r" b="b"/>
              <a:pathLst>
                <a:path w="37119" h="21448" extrusionOk="0">
                  <a:moveTo>
                    <a:pt x="4951" y="1"/>
                  </a:moveTo>
                  <a:cubicBezTo>
                    <a:pt x="2219" y="1"/>
                    <a:pt x="1" y="2682"/>
                    <a:pt x="1" y="5987"/>
                  </a:cubicBezTo>
                  <a:lnTo>
                    <a:pt x="1" y="15464"/>
                  </a:lnTo>
                  <a:cubicBezTo>
                    <a:pt x="1" y="18769"/>
                    <a:pt x="2219" y="21447"/>
                    <a:pt x="4951" y="21447"/>
                  </a:cubicBezTo>
                  <a:lnTo>
                    <a:pt x="32172" y="21447"/>
                  </a:lnTo>
                  <a:cubicBezTo>
                    <a:pt x="34904" y="21447"/>
                    <a:pt x="37119" y="18769"/>
                    <a:pt x="37119" y="15464"/>
                  </a:cubicBezTo>
                  <a:lnTo>
                    <a:pt x="37119" y="5987"/>
                  </a:lnTo>
                  <a:cubicBezTo>
                    <a:pt x="37119" y="2682"/>
                    <a:pt x="34904" y="1"/>
                    <a:pt x="32172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miter lim="3647"/>
              <a:headEnd type="none" w="sm" len="sm"/>
              <a:tailEnd type="none" w="sm" len="sm"/>
            </a:ln>
            <a:scene3d>
              <a:camera prst="orthographicFront"/>
              <a:lightRig rig="threePt" dir="t"/>
            </a:scene3d>
            <a:sp3d/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2" name="Google Shape;8656;p54"/>
            <p:cNvSpPr/>
            <p:nvPr/>
          </p:nvSpPr>
          <p:spPr>
            <a:xfrm>
              <a:off x="1235913" y="4073301"/>
              <a:ext cx="134655" cy="151640"/>
            </a:xfrm>
            <a:custGeom>
              <a:avLst/>
              <a:gdLst/>
              <a:ahLst/>
              <a:cxnLst/>
              <a:rect l="l" t="t" r="r" b="b"/>
              <a:pathLst>
                <a:path w="30534" h="34405" fill="none" extrusionOk="0">
                  <a:moveTo>
                    <a:pt x="0" y="34404"/>
                  </a:moveTo>
                  <a:lnTo>
                    <a:pt x="12611" y="34404"/>
                  </a:lnTo>
                  <a:cubicBezTo>
                    <a:pt x="15705" y="34404"/>
                    <a:pt x="16325" y="30939"/>
                    <a:pt x="16325" y="30939"/>
                  </a:cubicBezTo>
                  <a:lnTo>
                    <a:pt x="16325" y="7957"/>
                  </a:lnTo>
                  <a:lnTo>
                    <a:pt x="30534" y="7957"/>
                  </a:lnTo>
                  <a:lnTo>
                    <a:pt x="30534" y="1"/>
                  </a:lnTo>
                </a:path>
              </a:pathLst>
            </a:custGeom>
            <a:noFill/>
            <a:ln w="9525" cap="rnd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  <a:scene3d>
              <a:camera prst="orthographicFront"/>
              <a:lightRig rig="threePt" dir="t"/>
            </a:scene3d>
            <a:sp3d/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3" name="Google Shape;8657;p54"/>
            <p:cNvSpPr/>
            <p:nvPr/>
          </p:nvSpPr>
          <p:spPr>
            <a:xfrm>
              <a:off x="910512" y="4224937"/>
              <a:ext cx="161618" cy="4"/>
            </a:xfrm>
            <a:custGeom>
              <a:avLst/>
              <a:gdLst/>
              <a:ahLst/>
              <a:cxnLst/>
              <a:rect l="l" t="t" r="r" b="b"/>
              <a:pathLst>
                <a:path w="36648" h="1" fill="none" extrusionOk="0">
                  <a:moveTo>
                    <a:pt x="36648" y="0"/>
                  </a:moveTo>
                  <a:lnTo>
                    <a:pt x="1" y="0"/>
                  </a:lnTo>
                </a:path>
              </a:pathLst>
            </a:custGeom>
            <a:noFill/>
            <a:ln w="9525" cap="rnd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  <a:scene3d>
              <a:camera prst="orthographicFront"/>
              <a:lightRig rig="threePt" dir="t"/>
            </a:scene3d>
            <a:sp3d/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4" name="Google Shape;8658;p54"/>
            <p:cNvSpPr/>
            <p:nvPr/>
          </p:nvSpPr>
          <p:spPr>
            <a:xfrm>
              <a:off x="1072126" y="4176763"/>
              <a:ext cx="163695" cy="94532"/>
            </a:xfrm>
            <a:custGeom>
              <a:avLst/>
              <a:gdLst/>
              <a:ahLst/>
              <a:cxnLst/>
              <a:rect l="l" t="t" r="r" b="b"/>
              <a:pathLst>
                <a:path w="37119" h="21448" extrusionOk="0">
                  <a:moveTo>
                    <a:pt x="4951" y="1"/>
                  </a:moveTo>
                  <a:cubicBezTo>
                    <a:pt x="2219" y="1"/>
                    <a:pt x="1" y="2679"/>
                    <a:pt x="1" y="5984"/>
                  </a:cubicBezTo>
                  <a:lnTo>
                    <a:pt x="1" y="15461"/>
                  </a:lnTo>
                  <a:cubicBezTo>
                    <a:pt x="1" y="18766"/>
                    <a:pt x="2219" y="21447"/>
                    <a:pt x="4951" y="21447"/>
                  </a:cubicBezTo>
                  <a:lnTo>
                    <a:pt x="32172" y="21447"/>
                  </a:lnTo>
                  <a:cubicBezTo>
                    <a:pt x="34904" y="21447"/>
                    <a:pt x="37119" y="18766"/>
                    <a:pt x="37119" y="15461"/>
                  </a:cubicBezTo>
                  <a:lnTo>
                    <a:pt x="37119" y="5984"/>
                  </a:lnTo>
                  <a:cubicBezTo>
                    <a:pt x="37119" y="2679"/>
                    <a:pt x="34904" y="1"/>
                    <a:pt x="32172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miter lim="3647"/>
              <a:headEnd type="none" w="sm" len="sm"/>
              <a:tailEnd type="none" w="sm" len="sm"/>
            </a:ln>
            <a:scene3d>
              <a:camera prst="orthographicFront"/>
              <a:lightRig rig="threePt" dir="t"/>
            </a:scene3d>
            <a:sp3d/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5" name="Google Shape;8659;p54"/>
            <p:cNvSpPr/>
            <p:nvPr/>
          </p:nvSpPr>
          <p:spPr>
            <a:xfrm>
              <a:off x="1562328" y="3689223"/>
              <a:ext cx="128816" cy="171223"/>
            </a:xfrm>
            <a:custGeom>
              <a:avLst/>
              <a:gdLst/>
              <a:ahLst/>
              <a:cxnLst/>
              <a:rect l="l" t="t" r="r" b="b"/>
              <a:pathLst>
                <a:path w="29210" h="38848" fill="none" extrusionOk="0">
                  <a:moveTo>
                    <a:pt x="29209" y="1"/>
                  </a:moveTo>
                  <a:lnTo>
                    <a:pt x="17922" y="1"/>
                  </a:lnTo>
                  <a:cubicBezTo>
                    <a:pt x="14829" y="1"/>
                    <a:pt x="14209" y="3466"/>
                    <a:pt x="14209" y="3466"/>
                  </a:cubicBezTo>
                  <a:lnTo>
                    <a:pt x="14209" y="26448"/>
                  </a:lnTo>
                  <a:lnTo>
                    <a:pt x="0" y="26448"/>
                  </a:lnTo>
                  <a:lnTo>
                    <a:pt x="0" y="38848"/>
                  </a:lnTo>
                </a:path>
              </a:pathLst>
            </a:custGeom>
            <a:noFill/>
            <a:ln w="9525" cap="rnd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  <a:scene3d>
              <a:camera prst="orthographicFront"/>
              <a:lightRig rig="threePt" dir="t"/>
            </a:scene3d>
            <a:sp3d/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6" name="Google Shape;8660;p54"/>
            <p:cNvSpPr/>
            <p:nvPr/>
          </p:nvSpPr>
          <p:spPr>
            <a:xfrm>
              <a:off x="1854826" y="3689223"/>
              <a:ext cx="154169" cy="4"/>
            </a:xfrm>
            <a:custGeom>
              <a:avLst/>
              <a:gdLst/>
              <a:ahLst/>
              <a:cxnLst/>
              <a:rect l="l" t="t" r="r" b="b"/>
              <a:pathLst>
                <a:path w="34959" h="1" fill="none" extrusionOk="0">
                  <a:moveTo>
                    <a:pt x="1" y="1"/>
                  </a:moveTo>
                  <a:lnTo>
                    <a:pt x="34959" y="1"/>
                  </a:lnTo>
                </a:path>
              </a:pathLst>
            </a:custGeom>
            <a:noFill/>
            <a:ln w="9525" cap="rnd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  <a:scene3d>
              <a:camera prst="orthographicFront"/>
              <a:lightRig rig="threePt" dir="t"/>
            </a:scene3d>
            <a:sp3d/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7" name="Google Shape;8661;p54"/>
            <p:cNvSpPr/>
            <p:nvPr/>
          </p:nvSpPr>
          <p:spPr>
            <a:xfrm>
              <a:off x="1691140" y="3642869"/>
              <a:ext cx="163690" cy="94532"/>
            </a:xfrm>
            <a:custGeom>
              <a:avLst/>
              <a:gdLst/>
              <a:ahLst/>
              <a:cxnLst/>
              <a:rect l="l" t="t" r="r" b="b"/>
              <a:pathLst>
                <a:path w="37118" h="21448" extrusionOk="0">
                  <a:moveTo>
                    <a:pt x="4947" y="1"/>
                  </a:moveTo>
                  <a:cubicBezTo>
                    <a:pt x="2214" y="1"/>
                    <a:pt x="0" y="2682"/>
                    <a:pt x="0" y="5987"/>
                  </a:cubicBezTo>
                  <a:lnTo>
                    <a:pt x="0" y="15464"/>
                  </a:lnTo>
                  <a:cubicBezTo>
                    <a:pt x="0" y="18769"/>
                    <a:pt x="2214" y="21447"/>
                    <a:pt x="4950" y="21447"/>
                  </a:cubicBezTo>
                  <a:lnTo>
                    <a:pt x="32168" y="21447"/>
                  </a:lnTo>
                  <a:cubicBezTo>
                    <a:pt x="34900" y="21447"/>
                    <a:pt x="37118" y="18769"/>
                    <a:pt x="37118" y="15464"/>
                  </a:cubicBezTo>
                  <a:lnTo>
                    <a:pt x="37118" y="5987"/>
                  </a:lnTo>
                  <a:cubicBezTo>
                    <a:pt x="37118" y="2682"/>
                    <a:pt x="34900" y="1"/>
                    <a:pt x="32168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miter lim="3647"/>
              <a:headEnd type="none" w="sm" len="sm"/>
              <a:tailEnd type="none" w="sm" len="sm"/>
            </a:ln>
            <a:scene3d>
              <a:camera prst="orthographicFront"/>
              <a:lightRig rig="threePt" dir="t"/>
            </a:scene3d>
            <a:sp3d/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grpSp>
          <p:nvGrpSpPr>
            <p:cNvPr id="98" name="Google Shape;8662;p54"/>
            <p:cNvGrpSpPr/>
            <p:nvPr/>
          </p:nvGrpSpPr>
          <p:grpSpPr>
            <a:xfrm>
              <a:off x="1360364" y="3847835"/>
              <a:ext cx="208119" cy="224359"/>
              <a:chOff x="1360769" y="3847100"/>
              <a:chExt cx="208119" cy="224359"/>
            </a:xfrm>
          </p:grpSpPr>
          <p:sp>
            <p:nvSpPr>
              <p:cNvPr id="113" name="Google Shape;8663;p54"/>
              <p:cNvSpPr/>
              <p:nvPr/>
            </p:nvSpPr>
            <p:spPr>
              <a:xfrm>
                <a:off x="1360769" y="3847113"/>
                <a:ext cx="99163" cy="224346"/>
              </a:xfrm>
              <a:custGeom>
                <a:avLst/>
                <a:gdLst/>
                <a:ahLst/>
                <a:cxnLst/>
                <a:rect l="l" t="t" r="r" b="b"/>
                <a:pathLst>
                  <a:path w="22486" h="50901" fill="none" extrusionOk="0">
                    <a:moveTo>
                      <a:pt x="22384" y="2729"/>
                    </a:moveTo>
                    <a:cubicBezTo>
                      <a:pt x="22333" y="2383"/>
                      <a:pt x="22249" y="2040"/>
                      <a:pt x="22128" y="1711"/>
                    </a:cubicBezTo>
                    <a:cubicBezTo>
                      <a:pt x="21742" y="675"/>
                      <a:pt x="20979" y="1"/>
                      <a:pt x="19582" y="1"/>
                    </a:cubicBezTo>
                    <a:cubicBezTo>
                      <a:pt x="17966" y="1"/>
                      <a:pt x="17204" y="913"/>
                      <a:pt x="16883" y="2229"/>
                    </a:cubicBezTo>
                    <a:cubicBezTo>
                      <a:pt x="13443" y="1682"/>
                      <a:pt x="10331" y="4356"/>
                      <a:pt x="10353" y="7840"/>
                    </a:cubicBezTo>
                    <a:cubicBezTo>
                      <a:pt x="10353" y="7997"/>
                      <a:pt x="10364" y="8150"/>
                      <a:pt x="10378" y="8300"/>
                    </a:cubicBezTo>
                    <a:cubicBezTo>
                      <a:pt x="7945" y="7307"/>
                      <a:pt x="5147" y="7957"/>
                      <a:pt x="3404" y="9923"/>
                    </a:cubicBezTo>
                    <a:cubicBezTo>
                      <a:pt x="1660" y="11889"/>
                      <a:pt x="1343" y="14742"/>
                      <a:pt x="2616" y="17040"/>
                    </a:cubicBezTo>
                    <a:cubicBezTo>
                      <a:pt x="930" y="18382"/>
                      <a:pt x="0" y="20454"/>
                      <a:pt x="120" y="22607"/>
                    </a:cubicBezTo>
                    <a:cubicBezTo>
                      <a:pt x="241" y="24755"/>
                      <a:pt x="1394" y="26714"/>
                      <a:pt x="3218" y="27860"/>
                    </a:cubicBezTo>
                    <a:cubicBezTo>
                      <a:pt x="748" y="30913"/>
                      <a:pt x="1707" y="35462"/>
                      <a:pt x="5202" y="37260"/>
                    </a:cubicBezTo>
                    <a:cubicBezTo>
                      <a:pt x="5173" y="37490"/>
                      <a:pt x="5162" y="37720"/>
                      <a:pt x="5162" y="37954"/>
                    </a:cubicBezTo>
                    <a:cubicBezTo>
                      <a:pt x="5162" y="40832"/>
                      <a:pt x="7125" y="43243"/>
                      <a:pt x="9784" y="43943"/>
                    </a:cubicBezTo>
                    <a:cubicBezTo>
                      <a:pt x="10776" y="46782"/>
                      <a:pt x="13818" y="48350"/>
                      <a:pt x="16708" y="47511"/>
                    </a:cubicBezTo>
                    <a:cubicBezTo>
                      <a:pt x="16835" y="49437"/>
                      <a:pt x="17525" y="50900"/>
                      <a:pt x="19582" y="50900"/>
                    </a:cubicBezTo>
                    <a:cubicBezTo>
                      <a:pt x="22482" y="50900"/>
                      <a:pt x="22439" y="48390"/>
                      <a:pt x="22482" y="48401"/>
                    </a:cubicBezTo>
                    <a:cubicBezTo>
                      <a:pt x="22486" y="48401"/>
                      <a:pt x="22417" y="2722"/>
                      <a:pt x="22384" y="2729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E4E9ED"/>
                </a:solidFill>
                <a:prstDash val="solid"/>
                <a:miter lim="3647"/>
                <a:headEnd type="none" w="sm" len="sm"/>
                <a:tailEnd type="none" w="sm" len="sm"/>
              </a:ln>
              <a:scene3d>
                <a:camera prst="orthographicFront"/>
                <a:lightRig rig="threePt" dir="t"/>
              </a:scene3d>
              <a:sp3d/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4" name="Google Shape;8664;p54"/>
              <p:cNvSpPr/>
              <p:nvPr/>
            </p:nvSpPr>
            <p:spPr>
              <a:xfrm>
                <a:off x="1418941" y="3907967"/>
                <a:ext cx="40718" cy="51312"/>
              </a:xfrm>
              <a:custGeom>
                <a:avLst/>
                <a:gdLst/>
                <a:ahLst/>
                <a:cxnLst/>
                <a:rect l="l" t="t" r="r" b="b"/>
                <a:pathLst>
                  <a:path w="9233" h="11642" fill="none" extrusionOk="0">
                    <a:moveTo>
                      <a:pt x="9233" y="1"/>
                    </a:moveTo>
                    <a:cubicBezTo>
                      <a:pt x="9233" y="1"/>
                      <a:pt x="0" y="570"/>
                      <a:pt x="2586" y="11641"/>
                    </a:cubicBezTo>
                  </a:path>
                </a:pathLst>
              </a:custGeom>
              <a:noFill/>
              <a:ln w="952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  <a:scene3d>
                <a:camera prst="orthographicFront"/>
                <a:lightRig rig="threePt" dir="t"/>
              </a:scene3d>
              <a:sp3d/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5" name="Google Shape;8665;p54"/>
              <p:cNvSpPr/>
              <p:nvPr/>
            </p:nvSpPr>
            <p:spPr>
              <a:xfrm>
                <a:off x="1432983" y="3877824"/>
                <a:ext cx="26566" cy="25035"/>
              </a:xfrm>
              <a:custGeom>
                <a:avLst/>
                <a:gdLst/>
                <a:ahLst/>
                <a:cxnLst/>
                <a:rect l="l" t="t" r="r" b="b"/>
                <a:pathLst>
                  <a:path w="6024" h="5680" fill="none" extrusionOk="0">
                    <a:moveTo>
                      <a:pt x="1" y="1795"/>
                    </a:moveTo>
                    <a:cubicBezTo>
                      <a:pt x="1" y="1795"/>
                      <a:pt x="6023" y="0"/>
                      <a:pt x="6023" y="5680"/>
                    </a:cubicBezTo>
                  </a:path>
                </a:pathLst>
              </a:custGeom>
              <a:noFill/>
              <a:ln w="952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  <a:scene3d>
                <a:camera prst="orthographicFront"/>
                <a:lightRig rig="threePt" dir="t"/>
              </a:scene3d>
              <a:sp3d/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6" name="Google Shape;8666;p54"/>
              <p:cNvSpPr/>
              <p:nvPr/>
            </p:nvSpPr>
            <p:spPr>
              <a:xfrm>
                <a:off x="1406421" y="3881663"/>
                <a:ext cx="8727" cy="21196"/>
              </a:xfrm>
              <a:custGeom>
                <a:avLst/>
                <a:gdLst/>
                <a:ahLst/>
                <a:cxnLst/>
                <a:rect l="l" t="t" r="r" b="b"/>
                <a:pathLst>
                  <a:path w="1979" h="4809" fill="none" extrusionOk="0">
                    <a:moveTo>
                      <a:pt x="1" y="1"/>
                    </a:moveTo>
                    <a:cubicBezTo>
                      <a:pt x="1" y="1"/>
                      <a:pt x="1" y="2730"/>
                      <a:pt x="1978" y="4809"/>
                    </a:cubicBezTo>
                  </a:path>
                </a:pathLst>
              </a:custGeom>
              <a:noFill/>
              <a:ln w="952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  <a:scene3d>
                <a:camera prst="orthographicFront"/>
                <a:lightRig rig="threePt" dir="t"/>
              </a:scene3d>
              <a:sp3d/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7" name="Google Shape;8667;p54"/>
              <p:cNvSpPr/>
              <p:nvPr/>
            </p:nvSpPr>
            <p:spPr>
              <a:xfrm>
                <a:off x="1372301" y="3910479"/>
                <a:ext cx="51967" cy="15131"/>
              </a:xfrm>
              <a:custGeom>
                <a:avLst/>
                <a:gdLst/>
                <a:ahLst/>
                <a:cxnLst/>
                <a:rect l="l" t="t" r="r" b="b"/>
                <a:pathLst>
                  <a:path w="11784" h="3433" fill="none" extrusionOk="0">
                    <a:moveTo>
                      <a:pt x="1" y="2663"/>
                    </a:moveTo>
                    <a:cubicBezTo>
                      <a:pt x="3364" y="0"/>
                      <a:pt x="6622" y="3433"/>
                      <a:pt x="6622" y="3433"/>
                    </a:cubicBezTo>
                    <a:cubicBezTo>
                      <a:pt x="6622" y="3433"/>
                      <a:pt x="7307" y="387"/>
                      <a:pt x="11783" y="1653"/>
                    </a:cubicBezTo>
                  </a:path>
                </a:pathLst>
              </a:custGeom>
              <a:noFill/>
              <a:ln w="952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  <a:scene3d>
                <a:camera prst="orthographicFront"/>
                <a:lightRig rig="threePt" dir="t"/>
              </a:scene3d>
              <a:sp3d/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8" name="Google Shape;8668;p54"/>
              <p:cNvSpPr/>
              <p:nvPr/>
            </p:nvSpPr>
            <p:spPr>
              <a:xfrm>
                <a:off x="1383436" y="3963823"/>
                <a:ext cx="27351" cy="50572"/>
              </a:xfrm>
              <a:custGeom>
                <a:avLst/>
                <a:gdLst/>
                <a:ahLst/>
                <a:cxnLst/>
                <a:rect l="l" t="t" r="r" b="b"/>
                <a:pathLst>
                  <a:path w="6202" h="11474" fill="none" extrusionOk="0">
                    <a:moveTo>
                      <a:pt x="22" y="11474"/>
                    </a:moveTo>
                    <a:cubicBezTo>
                      <a:pt x="22" y="11474"/>
                      <a:pt x="0" y="5735"/>
                      <a:pt x="4440" y="6297"/>
                    </a:cubicBezTo>
                    <a:cubicBezTo>
                      <a:pt x="4440" y="6297"/>
                      <a:pt x="2134" y="3149"/>
                      <a:pt x="6202" y="1"/>
                    </a:cubicBezTo>
                  </a:path>
                </a:pathLst>
              </a:custGeom>
              <a:noFill/>
              <a:ln w="952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  <a:scene3d>
                <a:camera prst="orthographicFront"/>
                <a:lightRig rig="threePt" dir="t"/>
              </a:scene3d>
              <a:sp3d/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9" name="Google Shape;8669;p54"/>
              <p:cNvSpPr/>
              <p:nvPr/>
            </p:nvSpPr>
            <p:spPr>
              <a:xfrm>
                <a:off x="1398461" y="4014391"/>
                <a:ext cx="12132" cy="31518"/>
              </a:xfrm>
              <a:custGeom>
                <a:avLst/>
                <a:gdLst/>
                <a:ahLst/>
                <a:cxnLst/>
                <a:rect l="l" t="t" r="r" b="b"/>
                <a:pathLst>
                  <a:path w="2751" h="7151" fill="none" extrusionOk="0">
                    <a:moveTo>
                      <a:pt x="2751" y="1"/>
                    </a:moveTo>
                    <a:cubicBezTo>
                      <a:pt x="2751" y="1"/>
                      <a:pt x="0" y="2963"/>
                      <a:pt x="1806" y="7151"/>
                    </a:cubicBezTo>
                  </a:path>
                </a:pathLst>
              </a:custGeom>
              <a:noFill/>
              <a:ln w="952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  <a:scene3d>
                <a:camera prst="orthographicFront"/>
                <a:lightRig rig="threePt" dir="t"/>
              </a:scene3d>
              <a:sp3d/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0" name="Google Shape;8670;p54"/>
              <p:cNvSpPr/>
              <p:nvPr/>
            </p:nvSpPr>
            <p:spPr>
              <a:xfrm>
                <a:off x="1424264" y="4012138"/>
                <a:ext cx="35284" cy="21165"/>
              </a:xfrm>
              <a:custGeom>
                <a:avLst/>
                <a:gdLst/>
                <a:ahLst/>
                <a:cxnLst/>
                <a:rect l="l" t="t" r="r" b="b"/>
                <a:pathLst>
                  <a:path w="8001" h="4802" fill="none" extrusionOk="0">
                    <a:moveTo>
                      <a:pt x="8000" y="512"/>
                    </a:moveTo>
                    <a:cubicBezTo>
                      <a:pt x="3783" y="1"/>
                      <a:pt x="1978" y="4087"/>
                      <a:pt x="1978" y="4087"/>
                    </a:cubicBezTo>
                    <a:cubicBezTo>
                      <a:pt x="1978" y="4087"/>
                      <a:pt x="858" y="3598"/>
                      <a:pt x="0" y="4802"/>
                    </a:cubicBezTo>
                  </a:path>
                </a:pathLst>
              </a:custGeom>
              <a:noFill/>
              <a:ln w="952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  <a:scene3d>
                <a:camera prst="orthographicFront"/>
                <a:lightRig rig="threePt" dir="t"/>
              </a:scene3d>
              <a:sp3d/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1" name="Google Shape;8671;p54"/>
              <p:cNvSpPr/>
              <p:nvPr/>
            </p:nvSpPr>
            <p:spPr>
              <a:xfrm>
                <a:off x="1397156" y="3942280"/>
                <a:ext cx="31183" cy="17449"/>
              </a:xfrm>
              <a:custGeom>
                <a:avLst/>
                <a:gdLst/>
                <a:ahLst/>
                <a:cxnLst/>
                <a:rect l="l" t="t" r="r" b="b"/>
                <a:pathLst>
                  <a:path w="7071" h="3959" fill="none" extrusionOk="0">
                    <a:moveTo>
                      <a:pt x="7070" y="1"/>
                    </a:moveTo>
                    <a:cubicBezTo>
                      <a:pt x="7070" y="1"/>
                      <a:pt x="2802" y="3959"/>
                      <a:pt x="1" y="1"/>
                    </a:cubicBezTo>
                  </a:path>
                </a:pathLst>
              </a:custGeom>
              <a:noFill/>
              <a:ln w="952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  <a:scene3d>
                <a:camera prst="orthographicFront"/>
                <a:lightRig rig="threePt" dir="t"/>
              </a:scene3d>
              <a:sp3d/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2" name="Google Shape;8672;p54"/>
              <p:cNvSpPr/>
              <p:nvPr/>
            </p:nvSpPr>
            <p:spPr>
              <a:xfrm>
                <a:off x="1428334" y="3973727"/>
                <a:ext cx="31214" cy="15378"/>
              </a:xfrm>
              <a:custGeom>
                <a:avLst/>
                <a:gdLst/>
                <a:ahLst/>
                <a:cxnLst/>
                <a:rect l="l" t="t" r="r" b="b"/>
                <a:pathLst>
                  <a:path w="7078" h="3489" fill="none" extrusionOk="0">
                    <a:moveTo>
                      <a:pt x="0" y="1125"/>
                    </a:moveTo>
                    <a:cubicBezTo>
                      <a:pt x="0" y="1125"/>
                      <a:pt x="4411" y="1"/>
                      <a:pt x="7077" y="3488"/>
                    </a:cubicBezTo>
                  </a:path>
                </a:pathLst>
              </a:custGeom>
              <a:noFill/>
              <a:ln w="952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  <a:scene3d>
                <a:camera prst="orthographicFront"/>
                <a:lightRig rig="threePt" dir="t"/>
              </a:scene3d>
              <a:sp3d/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3" name="Google Shape;8673;p54"/>
              <p:cNvSpPr/>
              <p:nvPr/>
            </p:nvSpPr>
            <p:spPr>
              <a:xfrm>
                <a:off x="1468924" y="3907967"/>
                <a:ext cx="40704" cy="51312"/>
              </a:xfrm>
              <a:custGeom>
                <a:avLst/>
                <a:gdLst/>
                <a:ahLst/>
                <a:cxnLst/>
                <a:rect l="l" t="t" r="r" b="b"/>
                <a:pathLst>
                  <a:path w="9230" h="11642" fill="none" extrusionOk="0">
                    <a:moveTo>
                      <a:pt x="0" y="1"/>
                    </a:moveTo>
                    <a:cubicBezTo>
                      <a:pt x="0" y="1"/>
                      <a:pt x="9229" y="570"/>
                      <a:pt x="6647" y="11641"/>
                    </a:cubicBezTo>
                  </a:path>
                </a:pathLst>
              </a:custGeom>
              <a:noFill/>
              <a:ln w="9525" cap="flat" cmpd="sng">
                <a:solidFill>
                  <a:srgbClr val="40566D"/>
                </a:solidFill>
                <a:prstDash val="solid"/>
                <a:miter lim="3647"/>
                <a:headEnd type="none" w="sm" len="sm"/>
                <a:tailEnd type="none" w="sm" len="sm"/>
              </a:ln>
              <a:scene3d>
                <a:camera prst="orthographicFront"/>
                <a:lightRig rig="threePt" dir="t"/>
              </a:scene3d>
              <a:sp3d/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4" name="Google Shape;8674;p54"/>
              <p:cNvSpPr/>
              <p:nvPr/>
            </p:nvSpPr>
            <p:spPr>
              <a:xfrm>
                <a:off x="1469021" y="3877824"/>
                <a:ext cx="26561" cy="25035"/>
              </a:xfrm>
              <a:custGeom>
                <a:avLst/>
                <a:gdLst/>
                <a:ahLst/>
                <a:cxnLst/>
                <a:rect l="l" t="t" r="r" b="b"/>
                <a:pathLst>
                  <a:path w="6023" h="5680" fill="none" extrusionOk="0">
                    <a:moveTo>
                      <a:pt x="6023" y="1795"/>
                    </a:moveTo>
                    <a:cubicBezTo>
                      <a:pt x="6023" y="1795"/>
                      <a:pt x="0" y="0"/>
                      <a:pt x="0" y="5680"/>
                    </a:cubicBezTo>
                  </a:path>
                </a:pathLst>
              </a:custGeom>
              <a:noFill/>
              <a:ln w="9525" cap="flat" cmpd="sng">
                <a:solidFill>
                  <a:srgbClr val="40566D"/>
                </a:solidFill>
                <a:prstDash val="solid"/>
                <a:miter lim="3647"/>
                <a:headEnd type="none" w="sm" len="sm"/>
                <a:tailEnd type="none" w="sm" len="sm"/>
              </a:ln>
              <a:scene3d>
                <a:camera prst="orthographicFront"/>
                <a:lightRig rig="threePt" dir="t"/>
              </a:scene3d>
              <a:sp3d/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5" name="Google Shape;8675;p54"/>
              <p:cNvSpPr/>
              <p:nvPr/>
            </p:nvSpPr>
            <p:spPr>
              <a:xfrm>
                <a:off x="1513434" y="3881663"/>
                <a:ext cx="8710" cy="21196"/>
              </a:xfrm>
              <a:custGeom>
                <a:avLst/>
                <a:gdLst/>
                <a:ahLst/>
                <a:cxnLst/>
                <a:rect l="l" t="t" r="r" b="b"/>
                <a:pathLst>
                  <a:path w="1975" h="4809" fill="none" extrusionOk="0">
                    <a:moveTo>
                      <a:pt x="1975" y="1"/>
                    </a:moveTo>
                    <a:cubicBezTo>
                      <a:pt x="1975" y="1"/>
                      <a:pt x="1975" y="2730"/>
                      <a:pt x="1" y="4809"/>
                    </a:cubicBezTo>
                  </a:path>
                </a:pathLst>
              </a:custGeom>
              <a:noFill/>
              <a:ln w="9525" cap="flat" cmpd="sng">
                <a:solidFill>
                  <a:srgbClr val="40566D"/>
                </a:solidFill>
                <a:prstDash val="solid"/>
                <a:miter lim="3647"/>
                <a:headEnd type="none" w="sm" len="sm"/>
                <a:tailEnd type="none" w="sm" len="sm"/>
              </a:ln>
              <a:scene3d>
                <a:camera prst="orthographicFront"/>
                <a:lightRig rig="threePt" dir="t"/>
              </a:scene3d>
              <a:sp3d/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6" name="Google Shape;8676;p54"/>
              <p:cNvSpPr/>
              <p:nvPr/>
            </p:nvSpPr>
            <p:spPr>
              <a:xfrm>
                <a:off x="1517778" y="3963823"/>
                <a:ext cx="27355" cy="50572"/>
              </a:xfrm>
              <a:custGeom>
                <a:avLst/>
                <a:gdLst/>
                <a:ahLst/>
                <a:cxnLst/>
                <a:rect l="l" t="t" r="r" b="b"/>
                <a:pathLst>
                  <a:path w="6203" h="11474" fill="none" extrusionOk="0">
                    <a:moveTo>
                      <a:pt x="6181" y="11474"/>
                    </a:moveTo>
                    <a:cubicBezTo>
                      <a:pt x="6181" y="11474"/>
                      <a:pt x="6202" y="5735"/>
                      <a:pt x="1767" y="6297"/>
                    </a:cubicBezTo>
                    <a:cubicBezTo>
                      <a:pt x="1767" y="6297"/>
                      <a:pt x="4068" y="3149"/>
                      <a:pt x="1" y="1"/>
                    </a:cubicBezTo>
                  </a:path>
                </a:pathLst>
              </a:custGeom>
              <a:noFill/>
              <a:ln w="9525" cap="flat" cmpd="sng">
                <a:solidFill>
                  <a:srgbClr val="40566D"/>
                </a:solidFill>
                <a:prstDash val="solid"/>
                <a:miter lim="3647"/>
                <a:headEnd type="none" w="sm" len="sm"/>
                <a:tailEnd type="none" w="sm" len="sm"/>
              </a:ln>
              <a:scene3d>
                <a:camera prst="orthographicFront"/>
                <a:lightRig rig="threePt" dir="t"/>
              </a:scene3d>
              <a:sp3d/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7" name="Google Shape;8677;p54"/>
              <p:cNvSpPr/>
              <p:nvPr/>
            </p:nvSpPr>
            <p:spPr>
              <a:xfrm>
                <a:off x="1517990" y="4014391"/>
                <a:ext cx="12119" cy="31518"/>
              </a:xfrm>
              <a:custGeom>
                <a:avLst/>
                <a:gdLst/>
                <a:ahLst/>
                <a:cxnLst/>
                <a:rect l="l" t="t" r="r" b="b"/>
                <a:pathLst>
                  <a:path w="2748" h="7151" fill="none" extrusionOk="0">
                    <a:moveTo>
                      <a:pt x="0" y="1"/>
                    </a:moveTo>
                    <a:cubicBezTo>
                      <a:pt x="0" y="1"/>
                      <a:pt x="2747" y="2963"/>
                      <a:pt x="942" y="7151"/>
                    </a:cubicBezTo>
                  </a:path>
                </a:pathLst>
              </a:custGeom>
              <a:noFill/>
              <a:ln w="9525" cap="flat" cmpd="sng">
                <a:solidFill>
                  <a:srgbClr val="40566D"/>
                </a:solidFill>
                <a:prstDash val="solid"/>
                <a:miter lim="3647"/>
                <a:headEnd type="none" w="sm" len="sm"/>
                <a:tailEnd type="none" w="sm" len="sm"/>
              </a:ln>
              <a:scene3d>
                <a:camera prst="orthographicFront"/>
                <a:lightRig rig="threePt" dir="t"/>
              </a:scene3d>
              <a:sp3d/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8" name="Google Shape;8678;p54"/>
              <p:cNvSpPr/>
              <p:nvPr/>
            </p:nvSpPr>
            <p:spPr>
              <a:xfrm>
                <a:off x="1469021" y="4012138"/>
                <a:ext cx="35298" cy="21165"/>
              </a:xfrm>
              <a:custGeom>
                <a:avLst/>
                <a:gdLst/>
                <a:ahLst/>
                <a:cxnLst/>
                <a:rect l="l" t="t" r="r" b="b"/>
                <a:pathLst>
                  <a:path w="8004" h="4802" fill="none" extrusionOk="0">
                    <a:moveTo>
                      <a:pt x="0" y="512"/>
                    </a:moveTo>
                    <a:cubicBezTo>
                      <a:pt x="4217" y="1"/>
                      <a:pt x="6023" y="4087"/>
                      <a:pt x="6023" y="4087"/>
                    </a:cubicBezTo>
                    <a:cubicBezTo>
                      <a:pt x="6023" y="4087"/>
                      <a:pt x="7143" y="3598"/>
                      <a:pt x="8004" y="4802"/>
                    </a:cubicBezTo>
                  </a:path>
                </a:pathLst>
              </a:custGeom>
              <a:noFill/>
              <a:ln w="9525" cap="flat" cmpd="sng">
                <a:solidFill>
                  <a:srgbClr val="40566D"/>
                </a:solidFill>
                <a:prstDash val="solid"/>
                <a:miter lim="3647"/>
                <a:headEnd type="none" w="sm" len="sm"/>
                <a:tailEnd type="none" w="sm" len="sm"/>
              </a:ln>
              <a:scene3d>
                <a:camera prst="orthographicFront"/>
                <a:lightRig rig="threePt" dir="t"/>
              </a:scene3d>
              <a:sp3d/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9" name="Google Shape;8679;p54"/>
              <p:cNvSpPr/>
              <p:nvPr/>
            </p:nvSpPr>
            <p:spPr>
              <a:xfrm>
                <a:off x="1500244" y="3942280"/>
                <a:ext cx="31183" cy="17449"/>
              </a:xfrm>
              <a:custGeom>
                <a:avLst/>
                <a:gdLst/>
                <a:ahLst/>
                <a:cxnLst/>
                <a:rect l="l" t="t" r="r" b="b"/>
                <a:pathLst>
                  <a:path w="7071" h="3959" fill="none" extrusionOk="0">
                    <a:moveTo>
                      <a:pt x="1" y="1"/>
                    </a:moveTo>
                    <a:cubicBezTo>
                      <a:pt x="1" y="1"/>
                      <a:pt x="4265" y="3959"/>
                      <a:pt x="7070" y="1"/>
                    </a:cubicBezTo>
                  </a:path>
                </a:pathLst>
              </a:custGeom>
              <a:noFill/>
              <a:ln w="9525" cap="flat" cmpd="sng">
                <a:solidFill>
                  <a:srgbClr val="40566D"/>
                </a:solidFill>
                <a:prstDash val="solid"/>
                <a:miter lim="3647"/>
                <a:headEnd type="none" w="sm" len="sm"/>
                <a:tailEnd type="none" w="sm" len="sm"/>
              </a:ln>
              <a:scene3d>
                <a:camera prst="orthographicFront"/>
                <a:lightRig rig="threePt" dir="t"/>
              </a:scene3d>
              <a:sp3d/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30" name="Google Shape;8680;p54"/>
              <p:cNvSpPr/>
              <p:nvPr/>
            </p:nvSpPr>
            <p:spPr>
              <a:xfrm>
                <a:off x="1469021" y="3973727"/>
                <a:ext cx="31227" cy="15378"/>
              </a:xfrm>
              <a:custGeom>
                <a:avLst/>
                <a:gdLst/>
                <a:ahLst/>
                <a:cxnLst/>
                <a:rect l="l" t="t" r="r" b="b"/>
                <a:pathLst>
                  <a:path w="7081" h="3489" fill="none" extrusionOk="0">
                    <a:moveTo>
                      <a:pt x="7081" y="1125"/>
                    </a:moveTo>
                    <a:cubicBezTo>
                      <a:pt x="7081" y="1125"/>
                      <a:pt x="2670" y="1"/>
                      <a:pt x="0" y="3488"/>
                    </a:cubicBezTo>
                  </a:path>
                </a:pathLst>
              </a:custGeom>
              <a:noFill/>
              <a:ln w="9525" cap="flat" cmpd="sng">
                <a:solidFill>
                  <a:srgbClr val="40566D"/>
                </a:solidFill>
                <a:prstDash val="solid"/>
                <a:miter lim="3647"/>
                <a:headEnd type="none" w="sm" len="sm"/>
                <a:tailEnd type="none" w="sm" len="sm"/>
              </a:ln>
              <a:scene3d>
                <a:camera prst="orthographicFront"/>
                <a:lightRig rig="threePt" dir="t"/>
              </a:scene3d>
              <a:sp3d/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31" name="Google Shape;8681;p54"/>
              <p:cNvSpPr/>
              <p:nvPr/>
            </p:nvSpPr>
            <p:spPr>
              <a:xfrm>
                <a:off x="1504314" y="3910479"/>
                <a:ext cx="51950" cy="15131"/>
              </a:xfrm>
              <a:custGeom>
                <a:avLst/>
                <a:gdLst/>
                <a:ahLst/>
                <a:cxnLst/>
                <a:rect l="l" t="t" r="r" b="b"/>
                <a:pathLst>
                  <a:path w="11780" h="3433" fill="none" extrusionOk="0">
                    <a:moveTo>
                      <a:pt x="11780" y="2663"/>
                    </a:moveTo>
                    <a:cubicBezTo>
                      <a:pt x="8420" y="0"/>
                      <a:pt x="5162" y="3433"/>
                      <a:pt x="5162" y="3433"/>
                    </a:cubicBezTo>
                    <a:cubicBezTo>
                      <a:pt x="5162" y="3433"/>
                      <a:pt x="4473" y="387"/>
                      <a:pt x="1" y="1653"/>
                    </a:cubicBezTo>
                  </a:path>
                </a:pathLst>
              </a:custGeom>
              <a:noFill/>
              <a:ln w="9525" cap="flat" cmpd="sng">
                <a:solidFill>
                  <a:srgbClr val="40566D"/>
                </a:solidFill>
                <a:prstDash val="solid"/>
                <a:miter lim="3647"/>
                <a:headEnd type="none" w="sm" len="sm"/>
                <a:tailEnd type="none" w="sm" len="sm"/>
              </a:ln>
              <a:scene3d>
                <a:camera prst="orthographicFront"/>
                <a:lightRig rig="threePt" dir="t"/>
              </a:scene3d>
              <a:sp3d/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32" name="Google Shape;8682;p54"/>
              <p:cNvSpPr/>
              <p:nvPr/>
            </p:nvSpPr>
            <p:spPr>
              <a:xfrm>
                <a:off x="1469738" y="3847100"/>
                <a:ext cx="99150" cy="224346"/>
              </a:xfrm>
              <a:custGeom>
                <a:avLst/>
                <a:gdLst/>
                <a:ahLst/>
                <a:cxnLst/>
                <a:rect l="l" t="t" r="r" b="b"/>
                <a:pathLst>
                  <a:path w="22483" h="50901" fill="none" extrusionOk="0">
                    <a:moveTo>
                      <a:pt x="99" y="2729"/>
                    </a:moveTo>
                    <a:cubicBezTo>
                      <a:pt x="150" y="2383"/>
                      <a:pt x="237" y="2040"/>
                      <a:pt x="354" y="1711"/>
                    </a:cubicBezTo>
                    <a:cubicBezTo>
                      <a:pt x="744" y="675"/>
                      <a:pt x="1503" y="1"/>
                      <a:pt x="2900" y="1"/>
                    </a:cubicBezTo>
                    <a:cubicBezTo>
                      <a:pt x="4516" y="1"/>
                      <a:pt x="5282" y="913"/>
                      <a:pt x="5600" y="2229"/>
                    </a:cubicBezTo>
                    <a:cubicBezTo>
                      <a:pt x="9040" y="1682"/>
                      <a:pt x="12151" y="4356"/>
                      <a:pt x="12130" y="7840"/>
                    </a:cubicBezTo>
                    <a:cubicBezTo>
                      <a:pt x="12130" y="7997"/>
                      <a:pt x="12119" y="8150"/>
                      <a:pt x="12108" y="8300"/>
                    </a:cubicBezTo>
                    <a:cubicBezTo>
                      <a:pt x="14541" y="7307"/>
                      <a:pt x="17335" y="7957"/>
                      <a:pt x="19082" y="9923"/>
                    </a:cubicBezTo>
                    <a:cubicBezTo>
                      <a:pt x="20826" y="11889"/>
                      <a:pt x="21140" y="14742"/>
                      <a:pt x="19867" y="17040"/>
                    </a:cubicBezTo>
                    <a:cubicBezTo>
                      <a:pt x="21552" y="18379"/>
                      <a:pt x="22482" y="20454"/>
                      <a:pt x="22362" y="22603"/>
                    </a:cubicBezTo>
                    <a:cubicBezTo>
                      <a:pt x="22242" y="24755"/>
                      <a:pt x="21089" y="26714"/>
                      <a:pt x="19265" y="27860"/>
                    </a:cubicBezTo>
                    <a:cubicBezTo>
                      <a:pt x="20440" y="29308"/>
                      <a:pt x="20896" y="31205"/>
                      <a:pt x="20512" y="33029"/>
                    </a:cubicBezTo>
                    <a:cubicBezTo>
                      <a:pt x="20126" y="34853"/>
                      <a:pt x="18940" y="36407"/>
                      <a:pt x="17284" y="37257"/>
                    </a:cubicBezTo>
                    <a:cubicBezTo>
                      <a:pt x="17310" y="37487"/>
                      <a:pt x="17321" y="37720"/>
                      <a:pt x="17324" y="37950"/>
                    </a:cubicBezTo>
                    <a:cubicBezTo>
                      <a:pt x="17321" y="40766"/>
                      <a:pt x="15420" y="43225"/>
                      <a:pt x="12699" y="43940"/>
                    </a:cubicBezTo>
                    <a:cubicBezTo>
                      <a:pt x="11710" y="46782"/>
                      <a:pt x="8664" y="48350"/>
                      <a:pt x="5778" y="47507"/>
                    </a:cubicBezTo>
                    <a:cubicBezTo>
                      <a:pt x="5647" y="49434"/>
                      <a:pt x="4958" y="50900"/>
                      <a:pt x="2900" y="50900"/>
                    </a:cubicBezTo>
                    <a:cubicBezTo>
                      <a:pt x="0" y="50900"/>
                      <a:pt x="40" y="48390"/>
                      <a:pt x="0" y="48401"/>
                    </a:cubicBezTo>
                    <a:cubicBezTo>
                      <a:pt x="0" y="48401"/>
                      <a:pt x="69" y="2722"/>
                      <a:pt x="99" y="2729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40566D"/>
                </a:solidFill>
                <a:prstDash val="solid"/>
                <a:miter lim="3647"/>
                <a:headEnd type="none" w="sm" len="sm"/>
                <a:tailEnd type="none" w="sm" len="sm"/>
              </a:ln>
              <a:scene3d>
                <a:camera prst="orthographicFront"/>
                <a:lightRig rig="threePt" dir="t"/>
              </a:scene3d>
              <a:sp3d/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99" name="Google Shape;8683;p54"/>
            <p:cNvSpPr/>
            <p:nvPr/>
          </p:nvSpPr>
          <p:spPr>
            <a:xfrm>
              <a:off x="2008060" y="4212384"/>
              <a:ext cx="24537" cy="23585"/>
            </a:xfrm>
            <a:custGeom>
              <a:avLst/>
              <a:gdLst/>
              <a:ahLst/>
              <a:cxnLst/>
              <a:rect l="l" t="t" r="r" b="b"/>
              <a:pathLst>
                <a:path w="5564" h="5351" extrusionOk="0">
                  <a:moveTo>
                    <a:pt x="2887" y="0"/>
                  </a:moveTo>
                  <a:cubicBezTo>
                    <a:pt x="2190" y="0"/>
                    <a:pt x="1506" y="271"/>
                    <a:pt x="996" y="783"/>
                  </a:cubicBezTo>
                  <a:cubicBezTo>
                    <a:pt x="230" y="1550"/>
                    <a:pt x="0" y="2699"/>
                    <a:pt x="416" y="3698"/>
                  </a:cubicBezTo>
                  <a:cubicBezTo>
                    <a:pt x="828" y="4698"/>
                    <a:pt x="1806" y="5351"/>
                    <a:pt x="2886" y="5351"/>
                  </a:cubicBezTo>
                  <a:cubicBezTo>
                    <a:pt x="4363" y="5351"/>
                    <a:pt x="5560" y="4150"/>
                    <a:pt x="5563" y="2677"/>
                  </a:cubicBezTo>
                  <a:cubicBezTo>
                    <a:pt x="5560" y="1593"/>
                    <a:pt x="4911" y="619"/>
                    <a:pt x="3911" y="203"/>
                  </a:cubicBezTo>
                  <a:cubicBezTo>
                    <a:pt x="3580" y="67"/>
                    <a:pt x="3232" y="0"/>
                    <a:pt x="2887" y="0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  <a:scene3d>
              <a:camera prst="orthographicFront"/>
              <a:lightRig rig="threePt" dir="t"/>
            </a:scene3d>
            <a:sp3d/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0" name="Google Shape;8684;p54"/>
            <p:cNvSpPr/>
            <p:nvPr/>
          </p:nvSpPr>
          <p:spPr>
            <a:xfrm>
              <a:off x="1545645" y="4049730"/>
              <a:ext cx="24520" cy="23576"/>
            </a:xfrm>
            <a:custGeom>
              <a:avLst/>
              <a:gdLst/>
              <a:ahLst/>
              <a:cxnLst/>
              <a:rect l="l" t="t" r="r" b="b"/>
              <a:pathLst>
                <a:path w="5560" h="5349" extrusionOk="0">
                  <a:moveTo>
                    <a:pt x="2886" y="1"/>
                  </a:moveTo>
                  <a:cubicBezTo>
                    <a:pt x="1806" y="1"/>
                    <a:pt x="828" y="654"/>
                    <a:pt x="416" y="1653"/>
                  </a:cubicBezTo>
                  <a:cubicBezTo>
                    <a:pt x="0" y="2649"/>
                    <a:pt x="230" y="3802"/>
                    <a:pt x="996" y="4564"/>
                  </a:cubicBezTo>
                  <a:cubicBezTo>
                    <a:pt x="1506" y="5077"/>
                    <a:pt x="2190" y="5349"/>
                    <a:pt x="2886" y="5349"/>
                  </a:cubicBezTo>
                  <a:cubicBezTo>
                    <a:pt x="3232" y="5349"/>
                    <a:pt x="3580" y="5282"/>
                    <a:pt x="3911" y="5144"/>
                  </a:cubicBezTo>
                  <a:cubicBezTo>
                    <a:pt x="4910" y="4732"/>
                    <a:pt x="5560" y="3758"/>
                    <a:pt x="5560" y="2675"/>
                  </a:cubicBezTo>
                  <a:cubicBezTo>
                    <a:pt x="5560" y="1197"/>
                    <a:pt x="4363" y="1"/>
                    <a:pt x="2886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  <a:scene3d>
              <a:camera prst="orthographicFront"/>
              <a:lightRig rig="threePt" dir="t"/>
            </a:scene3d>
            <a:sp3d/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1" name="Google Shape;8685;p54"/>
            <p:cNvSpPr/>
            <p:nvPr/>
          </p:nvSpPr>
          <p:spPr>
            <a:xfrm>
              <a:off x="1231521" y="3947489"/>
              <a:ext cx="24524" cy="23576"/>
            </a:xfrm>
            <a:custGeom>
              <a:avLst/>
              <a:gdLst/>
              <a:ahLst/>
              <a:cxnLst/>
              <a:rect l="l" t="t" r="r" b="b"/>
              <a:pathLst>
                <a:path w="5561" h="5349" extrusionOk="0">
                  <a:moveTo>
                    <a:pt x="2886" y="1"/>
                  </a:moveTo>
                  <a:cubicBezTo>
                    <a:pt x="1803" y="1"/>
                    <a:pt x="829" y="650"/>
                    <a:pt x="413" y="1649"/>
                  </a:cubicBezTo>
                  <a:cubicBezTo>
                    <a:pt x="1" y="2649"/>
                    <a:pt x="227" y="3798"/>
                    <a:pt x="993" y="4564"/>
                  </a:cubicBezTo>
                  <a:cubicBezTo>
                    <a:pt x="1505" y="5076"/>
                    <a:pt x="2189" y="5349"/>
                    <a:pt x="2884" y="5349"/>
                  </a:cubicBezTo>
                  <a:cubicBezTo>
                    <a:pt x="3229" y="5349"/>
                    <a:pt x="3576" y="5282"/>
                    <a:pt x="3908" y="5144"/>
                  </a:cubicBezTo>
                  <a:cubicBezTo>
                    <a:pt x="4907" y="4732"/>
                    <a:pt x="5560" y="3758"/>
                    <a:pt x="5560" y="2674"/>
                  </a:cubicBezTo>
                  <a:cubicBezTo>
                    <a:pt x="5560" y="1197"/>
                    <a:pt x="4364" y="1"/>
                    <a:pt x="2886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  <a:scene3d>
              <a:camera prst="orthographicFront"/>
              <a:lightRig rig="threePt" dir="t"/>
            </a:scene3d>
            <a:sp3d/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2" name="Google Shape;8686;p54"/>
            <p:cNvSpPr/>
            <p:nvPr/>
          </p:nvSpPr>
          <p:spPr>
            <a:xfrm>
              <a:off x="834100" y="4046742"/>
              <a:ext cx="24520" cy="23580"/>
            </a:xfrm>
            <a:custGeom>
              <a:avLst/>
              <a:gdLst/>
              <a:ahLst/>
              <a:cxnLst/>
              <a:rect l="l" t="t" r="r" b="b"/>
              <a:pathLst>
                <a:path w="5560" h="5350" extrusionOk="0">
                  <a:moveTo>
                    <a:pt x="2674" y="0"/>
                  </a:moveTo>
                  <a:cubicBezTo>
                    <a:pt x="1197" y="0"/>
                    <a:pt x="0" y="1197"/>
                    <a:pt x="0" y="2674"/>
                  </a:cubicBezTo>
                  <a:cubicBezTo>
                    <a:pt x="0" y="3758"/>
                    <a:pt x="653" y="4732"/>
                    <a:pt x="1653" y="5147"/>
                  </a:cubicBezTo>
                  <a:cubicBezTo>
                    <a:pt x="1983" y="5284"/>
                    <a:pt x="2329" y="5350"/>
                    <a:pt x="2673" y="5350"/>
                  </a:cubicBezTo>
                  <a:cubicBezTo>
                    <a:pt x="3369" y="5350"/>
                    <a:pt x="4054" y="5078"/>
                    <a:pt x="4567" y="4567"/>
                  </a:cubicBezTo>
                  <a:cubicBezTo>
                    <a:pt x="5330" y="3801"/>
                    <a:pt x="5559" y="2649"/>
                    <a:pt x="5147" y="1653"/>
                  </a:cubicBezTo>
                  <a:cubicBezTo>
                    <a:pt x="4731" y="653"/>
                    <a:pt x="3757" y="0"/>
                    <a:pt x="2674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  <a:scene3d>
              <a:camera prst="orthographicFront"/>
              <a:lightRig rig="threePt" dir="t"/>
            </a:scene3d>
            <a:sp3d/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3" name="Google Shape;8687;p54"/>
            <p:cNvSpPr/>
            <p:nvPr/>
          </p:nvSpPr>
          <p:spPr>
            <a:xfrm>
              <a:off x="834100" y="3849652"/>
              <a:ext cx="24520" cy="23580"/>
            </a:xfrm>
            <a:custGeom>
              <a:avLst/>
              <a:gdLst/>
              <a:ahLst/>
              <a:cxnLst/>
              <a:rect l="l" t="t" r="r" b="b"/>
              <a:pathLst>
                <a:path w="5560" h="5350" extrusionOk="0">
                  <a:moveTo>
                    <a:pt x="2674" y="1"/>
                  </a:moveTo>
                  <a:cubicBezTo>
                    <a:pt x="1197" y="1"/>
                    <a:pt x="0" y="1197"/>
                    <a:pt x="0" y="2675"/>
                  </a:cubicBezTo>
                  <a:cubicBezTo>
                    <a:pt x="0" y="3758"/>
                    <a:pt x="653" y="4732"/>
                    <a:pt x="1653" y="5144"/>
                  </a:cubicBezTo>
                  <a:cubicBezTo>
                    <a:pt x="1984" y="5282"/>
                    <a:pt x="2331" y="5349"/>
                    <a:pt x="2676" y="5349"/>
                  </a:cubicBezTo>
                  <a:cubicBezTo>
                    <a:pt x="3371" y="5349"/>
                    <a:pt x="4055" y="5077"/>
                    <a:pt x="4567" y="4564"/>
                  </a:cubicBezTo>
                  <a:cubicBezTo>
                    <a:pt x="5330" y="3802"/>
                    <a:pt x="5559" y="2649"/>
                    <a:pt x="5147" y="1650"/>
                  </a:cubicBezTo>
                  <a:cubicBezTo>
                    <a:pt x="4731" y="650"/>
                    <a:pt x="3757" y="1"/>
                    <a:pt x="2674" y="1"/>
                  </a:cubicBezTo>
                  <a:close/>
                </a:path>
              </a:pathLst>
            </a:custGeom>
            <a:solidFill>
              <a:srgbClr val="E6EBEF"/>
            </a:solidFill>
            <a:ln>
              <a:noFill/>
            </a:ln>
            <a:scene3d>
              <a:camera prst="orthographicFront"/>
              <a:lightRig rig="threePt" dir="t"/>
            </a:scene3d>
            <a:sp3d/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4" name="Google Shape;8688;p54"/>
            <p:cNvSpPr/>
            <p:nvPr/>
          </p:nvSpPr>
          <p:spPr>
            <a:xfrm>
              <a:off x="1668053" y="3947489"/>
              <a:ext cx="24520" cy="23576"/>
            </a:xfrm>
            <a:custGeom>
              <a:avLst/>
              <a:gdLst/>
              <a:ahLst/>
              <a:cxnLst/>
              <a:rect l="l" t="t" r="r" b="b"/>
              <a:pathLst>
                <a:path w="5560" h="5349" extrusionOk="0">
                  <a:moveTo>
                    <a:pt x="2882" y="1"/>
                  </a:moveTo>
                  <a:cubicBezTo>
                    <a:pt x="1802" y="1"/>
                    <a:pt x="828" y="650"/>
                    <a:pt x="412" y="1649"/>
                  </a:cubicBezTo>
                  <a:cubicBezTo>
                    <a:pt x="0" y="2649"/>
                    <a:pt x="226" y="3798"/>
                    <a:pt x="993" y="4564"/>
                  </a:cubicBezTo>
                  <a:cubicBezTo>
                    <a:pt x="1502" y="5076"/>
                    <a:pt x="2187" y="5349"/>
                    <a:pt x="2883" y="5349"/>
                  </a:cubicBezTo>
                  <a:cubicBezTo>
                    <a:pt x="3228" y="5349"/>
                    <a:pt x="3576" y="5282"/>
                    <a:pt x="3907" y="5144"/>
                  </a:cubicBezTo>
                  <a:cubicBezTo>
                    <a:pt x="4907" y="4732"/>
                    <a:pt x="5556" y="3758"/>
                    <a:pt x="5560" y="2674"/>
                  </a:cubicBezTo>
                  <a:cubicBezTo>
                    <a:pt x="5560" y="1197"/>
                    <a:pt x="4360" y="1"/>
                    <a:pt x="2882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  <a:scene3d>
              <a:camera prst="orthographicFront"/>
              <a:lightRig rig="threePt" dir="t"/>
            </a:scene3d>
            <a:sp3d/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5" name="Google Shape;8689;p54"/>
            <p:cNvSpPr/>
            <p:nvPr/>
          </p:nvSpPr>
          <p:spPr>
            <a:xfrm>
              <a:off x="889649" y="3678195"/>
              <a:ext cx="23589" cy="23576"/>
            </a:xfrm>
            <a:custGeom>
              <a:avLst/>
              <a:gdLst/>
              <a:ahLst/>
              <a:cxnLst/>
              <a:rect l="l" t="t" r="r" b="b"/>
              <a:pathLst>
                <a:path w="5349" h="5349" extrusionOk="0">
                  <a:moveTo>
                    <a:pt x="2674" y="0"/>
                  </a:moveTo>
                  <a:cubicBezTo>
                    <a:pt x="1197" y="0"/>
                    <a:pt x="0" y="1197"/>
                    <a:pt x="0" y="2674"/>
                  </a:cubicBezTo>
                  <a:cubicBezTo>
                    <a:pt x="0" y="4152"/>
                    <a:pt x="1197" y="5348"/>
                    <a:pt x="2674" y="5348"/>
                  </a:cubicBezTo>
                  <a:cubicBezTo>
                    <a:pt x="4152" y="5348"/>
                    <a:pt x="5348" y="4152"/>
                    <a:pt x="5348" y="2674"/>
                  </a:cubicBezTo>
                  <a:cubicBezTo>
                    <a:pt x="5348" y="1197"/>
                    <a:pt x="4152" y="0"/>
                    <a:pt x="2674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  <a:scene3d>
              <a:camera prst="orthographicFront"/>
              <a:lightRig rig="threePt" dir="t"/>
            </a:scene3d>
            <a:sp3d/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6" name="Google Shape;8690;p54"/>
            <p:cNvSpPr/>
            <p:nvPr/>
          </p:nvSpPr>
          <p:spPr>
            <a:xfrm>
              <a:off x="1357708" y="3848642"/>
              <a:ext cx="24542" cy="23585"/>
            </a:xfrm>
            <a:custGeom>
              <a:avLst/>
              <a:gdLst/>
              <a:ahLst/>
              <a:cxnLst/>
              <a:rect l="l" t="t" r="r" b="b"/>
              <a:pathLst>
                <a:path w="5565" h="5351" extrusionOk="0">
                  <a:moveTo>
                    <a:pt x="2890" y="0"/>
                  </a:moveTo>
                  <a:cubicBezTo>
                    <a:pt x="1807" y="0"/>
                    <a:pt x="833" y="653"/>
                    <a:pt x="417" y="1653"/>
                  </a:cubicBezTo>
                  <a:cubicBezTo>
                    <a:pt x="1" y="2652"/>
                    <a:pt x="231" y="3801"/>
                    <a:pt x="997" y="4567"/>
                  </a:cubicBezTo>
                  <a:cubicBezTo>
                    <a:pt x="1509" y="5080"/>
                    <a:pt x="2193" y="5350"/>
                    <a:pt x="2888" y="5350"/>
                  </a:cubicBezTo>
                  <a:cubicBezTo>
                    <a:pt x="3233" y="5350"/>
                    <a:pt x="3580" y="5284"/>
                    <a:pt x="3912" y="5147"/>
                  </a:cubicBezTo>
                  <a:cubicBezTo>
                    <a:pt x="4911" y="4731"/>
                    <a:pt x="5564" y="3757"/>
                    <a:pt x="5564" y="2678"/>
                  </a:cubicBezTo>
                  <a:cubicBezTo>
                    <a:pt x="5564" y="1200"/>
                    <a:pt x="4364" y="0"/>
                    <a:pt x="2890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  <a:scene3d>
              <a:camera prst="orthographicFront"/>
              <a:lightRig rig="threePt" dir="t"/>
            </a:scene3d>
            <a:sp3d/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7" name="Google Shape;8691;p54"/>
            <p:cNvSpPr/>
            <p:nvPr/>
          </p:nvSpPr>
          <p:spPr>
            <a:xfrm>
              <a:off x="1357708" y="4049730"/>
              <a:ext cx="24542" cy="23585"/>
            </a:xfrm>
            <a:custGeom>
              <a:avLst/>
              <a:gdLst/>
              <a:ahLst/>
              <a:cxnLst/>
              <a:rect l="l" t="t" r="r" b="b"/>
              <a:pathLst>
                <a:path w="5565" h="5351" extrusionOk="0">
                  <a:moveTo>
                    <a:pt x="2890" y="1"/>
                  </a:moveTo>
                  <a:cubicBezTo>
                    <a:pt x="1807" y="1"/>
                    <a:pt x="833" y="654"/>
                    <a:pt x="417" y="1653"/>
                  </a:cubicBezTo>
                  <a:cubicBezTo>
                    <a:pt x="1" y="2653"/>
                    <a:pt x="231" y="3802"/>
                    <a:pt x="997" y="4568"/>
                  </a:cubicBezTo>
                  <a:cubicBezTo>
                    <a:pt x="1510" y="5078"/>
                    <a:pt x="2195" y="5350"/>
                    <a:pt x="2891" y="5350"/>
                  </a:cubicBezTo>
                  <a:cubicBezTo>
                    <a:pt x="3235" y="5350"/>
                    <a:pt x="3581" y="5284"/>
                    <a:pt x="3912" y="5148"/>
                  </a:cubicBezTo>
                  <a:cubicBezTo>
                    <a:pt x="4911" y="4732"/>
                    <a:pt x="5564" y="3758"/>
                    <a:pt x="5564" y="2675"/>
                  </a:cubicBezTo>
                  <a:cubicBezTo>
                    <a:pt x="5564" y="1197"/>
                    <a:pt x="4364" y="1"/>
                    <a:pt x="2890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  <a:scene3d>
              <a:camera prst="orthographicFront"/>
              <a:lightRig rig="threePt" dir="t"/>
            </a:scene3d>
            <a:sp3d/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8" name="Google Shape;8692;p54"/>
            <p:cNvSpPr/>
            <p:nvPr/>
          </p:nvSpPr>
          <p:spPr>
            <a:xfrm>
              <a:off x="889649" y="4212384"/>
              <a:ext cx="24520" cy="23585"/>
            </a:xfrm>
            <a:custGeom>
              <a:avLst/>
              <a:gdLst/>
              <a:ahLst/>
              <a:cxnLst/>
              <a:rect l="l" t="t" r="r" b="b"/>
              <a:pathLst>
                <a:path w="5560" h="5351" extrusionOk="0">
                  <a:moveTo>
                    <a:pt x="2674" y="0"/>
                  </a:moveTo>
                  <a:cubicBezTo>
                    <a:pt x="2328" y="0"/>
                    <a:pt x="1980" y="67"/>
                    <a:pt x="1649" y="203"/>
                  </a:cubicBezTo>
                  <a:cubicBezTo>
                    <a:pt x="650" y="619"/>
                    <a:pt x="0" y="1593"/>
                    <a:pt x="0" y="2677"/>
                  </a:cubicBezTo>
                  <a:cubicBezTo>
                    <a:pt x="0" y="4150"/>
                    <a:pt x="1197" y="5351"/>
                    <a:pt x="2674" y="5351"/>
                  </a:cubicBezTo>
                  <a:cubicBezTo>
                    <a:pt x="3754" y="5351"/>
                    <a:pt x="4732" y="4698"/>
                    <a:pt x="5144" y="3698"/>
                  </a:cubicBezTo>
                  <a:cubicBezTo>
                    <a:pt x="5560" y="2699"/>
                    <a:pt x="5330" y="1550"/>
                    <a:pt x="4568" y="783"/>
                  </a:cubicBezTo>
                  <a:cubicBezTo>
                    <a:pt x="4055" y="271"/>
                    <a:pt x="3370" y="0"/>
                    <a:pt x="2674" y="0"/>
                  </a:cubicBezTo>
                  <a:close/>
                </a:path>
              </a:pathLst>
            </a:custGeom>
            <a:solidFill>
              <a:srgbClr val="E4E9ED"/>
            </a:solidFill>
            <a:ln>
              <a:noFill/>
            </a:ln>
            <a:scene3d>
              <a:camera prst="orthographicFront"/>
              <a:lightRig rig="threePt" dir="t"/>
            </a:scene3d>
            <a:sp3d/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9" name="Google Shape;8693;p54"/>
            <p:cNvSpPr/>
            <p:nvPr/>
          </p:nvSpPr>
          <p:spPr>
            <a:xfrm>
              <a:off x="2008060" y="3678195"/>
              <a:ext cx="24537" cy="23576"/>
            </a:xfrm>
            <a:custGeom>
              <a:avLst/>
              <a:gdLst/>
              <a:ahLst/>
              <a:cxnLst/>
              <a:rect l="l" t="t" r="r" b="b"/>
              <a:pathLst>
                <a:path w="5564" h="5349" extrusionOk="0">
                  <a:moveTo>
                    <a:pt x="2886" y="0"/>
                  </a:moveTo>
                  <a:cubicBezTo>
                    <a:pt x="1806" y="0"/>
                    <a:pt x="828" y="650"/>
                    <a:pt x="416" y="1649"/>
                  </a:cubicBezTo>
                  <a:cubicBezTo>
                    <a:pt x="0" y="2649"/>
                    <a:pt x="230" y="3802"/>
                    <a:pt x="996" y="4564"/>
                  </a:cubicBezTo>
                  <a:cubicBezTo>
                    <a:pt x="1506" y="5076"/>
                    <a:pt x="2190" y="5349"/>
                    <a:pt x="2887" y="5349"/>
                  </a:cubicBezTo>
                  <a:cubicBezTo>
                    <a:pt x="3232" y="5349"/>
                    <a:pt x="3580" y="5282"/>
                    <a:pt x="3911" y="5144"/>
                  </a:cubicBezTo>
                  <a:cubicBezTo>
                    <a:pt x="4911" y="4732"/>
                    <a:pt x="5560" y="3758"/>
                    <a:pt x="5563" y="2674"/>
                  </a:cubicBezTo>
                  <a:cubicBezTo>
                    <a:pt x="5560" y="1197"/>
                    <a:pt x="4363" y="0"/>
                    <a:pt x="2886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  <a:scene3d>
              <a:camera prst="orthographicFront"/>
              <a:lightRig rig="threePt" dir="t"/>
            </a:scene3d>
            <a:sp3d/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0" name="Google Shape;8694;p54"/>
            <p:cNvSpPr/>
            <p:nvPr/>
          </p:nvSpPr>
          <p:spPr>
            <a:xfrm>
              <a:off x="1548251" y="3848642"/>
              <a:ext cx="24520" cy="23580"/>
            </a:xfrm>
            <a:custGeom>
              <a:avLst/>
              <a:gdLst/>
              <a:ahLst/>
              <a:cxnLst/>
              <a:rect l="l" t="t" r="r" b="b"/>
              <a:pathLst>
                <a:path w="5560" h="5350" extrusionOk="0">
                  <a:moveTo>
                    <a:pt x="2886" y="0"/>
                  </a:moveTo>
                  <a:cubicBezTo>
                    <a:pt x="1806" y="0"/>
                    <a:pt x="828" y="653"/>
                    <a:pt x="416" y="1653"/>
                  </a:cubicBezTo>
                  <a:cubicBezTo>
                    <a:pt x="0" y="2652"/>
                    <a:pt x="230" y="3801"/>
                    <a:pt x="996" y="4567"/>
                  </a:cubicBezTo>
                  <a:cubicBezTo>
                    <a:pt x="1507" y="5078"/>
                    <a:pt x="2192" y="5350"/>
                    <a:pt x="2890" y="5350"/>
                  </a:cubicBezTo>
                  <a:cubicBezTo>
                    <a:pt x="3234" y="5350"/>
                    <a:pt x="3581" y="5283"/>
                    <a:pt x="3911" y="5147"/>
                  </a:cubicBezTo>
                  <a:cubicBezTo>
                    <a:pt x="4910" y="4731"/>
                    <a:pt x="5560" y="3757"/>
                    <a:pt x="5560" y="2678"/>
                  </a:cubicBezTo>
                  <a:cubicBezTo>
                    <a:pt x="5560" y="1200"/>
                    <a:pt x="4363" y="0"/>
                    <a:pt x="2886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  <a:scene3d>
              <a:camera prst="orthographicFront"/>
              <a:lightRig rig="threePt" dir="t"/>
            </a:scene3d>
            <a:sp3d/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1" name="Google Shape;8695;p54"/>
            <p:cNvSpPr/>
            <p:nvPr/>
          </p:nvSpPr>
          <p:spPr>
            <a:xfrm>
              <a:off x="2069063" y="3847033"/>
              <a:ext cx="24520" cy="23585"/>
            </a:xfrm>
            <a:custGeom>
              <a:avLst/>
              <a:gdLst/>
              <a:ahLst/>
              <a:cxnLst/>
              <a:rect l="l" t="t" r="r" b="b"/>
              <a:pathLst>
                <a:path w="5560" h="5351" extrusionOk="0">
                  <a:moveTo>
                    <a:pt x="2886" y="0"/>
                  </a:moveTo>
                  <a:cubicBezTo>
                    <a:pt x="1806" y="0"/>
                    <a:pt x="828" y="653"/>
                    <a:pt x="416" y="1653"/>
                  </a:cubicBezTo>
                  <a:cubicBezTo>
                    <a:pt x="0" y="2652"/>
                    <a:pt x="230" y="3801"/>
                    <a:pt x="993" y="4567"/>
                  </a:cubicBezTo>
                  <a:cubicBezTo>
                    <a:pt x="1505" y="5080"/>
                    <a:pt x="2190" y="5351"/>
                    <a:pt x="2887" y="5351"/>
                  </a:cubicBezTo>
                  <a:cubicBezTo>
                    <a:pt x="3232" y="5351"/>
                    <a:pt x="3580" y="5284"/>
                    <a:pt x="3911" y="5148"/>
                  </a:cubicBezTo>
                  <a:cubicBezTo>
                    <a:pt x="4910" y="4732"/>
                    <a:pt x="5560" y="3758"/>
                    <a:pt x="5560" y="2678"/>
                  </a:cubicBezTo>
                  <a:cubicBezTo>
                    <a:pt x="5560" y="1200"/>
                    <a:pt x="4363" y="0"/>
                    <a:pt x="2886" y="0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  <a:scene3d>
              <a:camera prst="orthographicFront"/>
              <a:lightRig rig="threePt" dir="t"/>
            </a:scene3d>
            <a:sp3d/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2" name="Google Shape;8696;p54"/>
            <p:cNvSpPr/>
            <p:nvPr/>
          </p:nvSpPr>
          <p:spPr>
            <a:xfrm>
              <a:off x="2069063" y="4046870"/>
              <a:ext cx="24520" cy="23576"/>
            </a:xfrm>
            <a:custGeom>
              <a:avLst/>
              <a:gdLst/>
              <a:ahLst/>
              <a:cxnLst/>
              <a:rect l="l" t="t" r="r" b="b"/>
              <a:pathLst>
                <a:path w="5560" h="5349" extrusionOk="0">
                  <a:moveTo>
                    <a:pt x="2886" y="0"/>
                  </a:moveTo>
                  <a:cubicBezTo>
                    <a:pt x="1806" y="0"/>
                    <a:pt x="828" y="650"/>
                    <a:pt x="416" y="1649"/>
                  </a:cubicBezTo>
                  <a:cubicBezTo>
                    <a:pt x="0" y="2649"/>
                    <a:pt x="230" y="3802"/>
                    <a:pt x="993" y="4564"/>
                  </a:cubicBezTo>
                  <a:cubicBezTo>
                    <a:pt x="1505" y="5076"/>
                    <a:pt x="2190" y="5349"/>
                    <a:pt x="2887" y="5349"/>
                  </a:cubicBezTo>
                  <a:cubicBezTo>
                    <a:pt x="3232" y="5349"/>
                    <a:pt x="3580" y="5282"/>
                    <a:pt x="3911" y="5144"/>
                  </a:cubicBezTo>
                  <a:cubicBezTo>
                    <a:pt x="4910" y="4732"/>
                    <a:pt x="5560" y="3758"/>
                    <a:pt x="5560" y="2674"/>
                  </a:cubicBezTo>
                  <a:cubicBezTo>
                    <a:pt x="5560" y="1197"/>
                    <a:pt x="4363" y="0"/>
                    <a:pt x="2886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  <a:scene3d>
              <a:camera prst="orthographicFront"/>
              <a:lightRig rig="threePt" dir="t"/>
            </a:scene3d>
            <a:sp3d/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10" name="Rectangle 9"/>
          <p:cNvSpPr/>
          <p:nvPr/>
        </p:nvSpPr>
        <p:spPr>
          <a:xfrm>
            <a:off x="6137575" y="795984"/>
            <a:ext cx="1191352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00" dirty="0" err="1">
                <a:solidFill>
                  <a:schemeClr val="bg1"/>
                </a:solidFill>
                <a:latin typeface="Advent Pro SemiBold" panose="020B0604020202020204" charset="0"/>
              </a:rPr>
              <a:t>Qëndrueshmëria</a:t>
            </a:r>
            <a:endParaRPr lang="en-US" sz="1300" dirty="0">
              <a:solidFill>
                <a:schemeClr val="bg1"/>
              </a:solidFill>
              <a:latin typeface="Advent Pro SemiBold" panose="020B060402020202020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373235" y="2050674"/>
            <a:ext cx="1200970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00" dirty="0" err="1">
                <a:solidFill>
                  <a:schemeClr val="bg1"/>
                </a:solidFill>
                <a:latin typeface="Advent Pro SemiBold" panose="020B0604020202020204" charset="0"/>
              </a:rPr>
              <a:t>Përdorimi</a:t>
            </a:r>
            <a:r>
              <a:rPr lang="en-US" sz="1300" dirty="0">
                <a:solidFill>
                  <a:schemeClr val="bg1"/>
                </a:solidFill>
                <a:latin typeface="Advent Pro SemiBold" panose="020B060402020202020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Advent Pro SemiBold" panose="020B0604020202020204" charset="0"/>
              </a:rPr>
              <a:t>i</a:t>
            </a:r>
            <a:r>
              <a:rPr lang="en-US" sz="1300" dirty="0">
                <a:solidFill>
                  <a:schemeClr val="bg1"/>
                </a:solidFill>
                <a:latin typeface="Advent Pro SemiBold" panose="020B060402020202020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Advent Pro SemiBold" panose="020B0604020202020204" charset="0"/>
              </a:rPr>
              <a:t>lehtë</a:t>
            </a:r>
            <a:endParaRPr lang="en-US" sz="1300" dirty="0">
              <a:solidFill>
                <a:schemeClr val="bg1"/>
              </a:solidFill>
              <a:latin typeface="Advent Pro SemiBold" panose="020B060402020202020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764366" y="2050674"/>
            <a:ext cx="909223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00" dirty="0" err="1">
                <a:solidFill>
                  <a:schemeClr val="bg1"/>
                </a:solidFill>
                <a:latin typeface="Advent Pro SemiBold" panose="020B0604020202020204" charset="0"/>
              </a:rPr>
              <a:t>Kosto</a:t>
            </a:r>
            <a:r>
              <a:rPr lang="en-US" sz="1300" dirty="0">
                <a:solidFill>
                  <a:schemeClr val="bg1"/>
                </a:solidFill>
                <a:latin typeface="Advent Pro SemiBold" panose="020B0604020202020204" charset="0"/>
              </a:rPr>
              <a:t> e </a:t>
            </a:r>
            <a:r>
              <a:rPr lang="en-US" sz="1300" dirty="0" err="1">
                <a:solidFill>
                  <a:schemeClr val="bg1"/>
                </a:solidFill>
                <a:latin typeface="Advent Pro SemiBold" panose="020B0604020202020204" charset="0"/>
              </a:rPr>
              <a:t>ulët</a:t>
            </a:r>
            <a:endParaRPr lang="en-US" sz="1300" dirty="0">
              <a:solidFill>
                <a:schemeClr val="bg1"/>
              </a:solidFill>
              <a:latin typeface="Advent Pro SemiBold" panose="020B060402020202020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407179" y="3338574"/>
            <a:ext cx="1042273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00" dirty="0" err="1">
                <a:solidFill>
                  <a:schemeClr val="bg1"/>
                </a:solidFill>
                <a:latin typeface="Advent Pro SemiBold" panose="020B0604020202020204" charset="0"/>
              </a:rPr>
              <a:t>Kompatibiliteti</a:t>
            </a:r>
            <a:endParaRPr lang="en-US" sz="1300" dirty="0">
              <a:solidFill>
                <a:schemeClr val="bg1"/>
              </a:solidFill>
              <a:latin typeface="Advent Pro SemiBold" panose="020B060402020202020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714786" y="3345235"/>
            <a:ext cx="1055097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300" dirty="0" err="1">
                <a:solidFill>
                  <a:schemeClr val="bg1"/>
                </a:solidFill>
                <a:latin typeface="Advent Pro SemiBold" panose="020B0604020202020204" charset="0"/>
              </a:rPr>
              <a:t>Besueshmëria</a:t>
            </a:r>
            <a:endParaRPr lang="en-US" sz="1300" dirty="0">
              <a:solidFill>
                <a:schemeClr val="bg1"/>
              </a:solidFill>
              <a:latin typeface="Advent Pro SemiBold" panose="020B060402020202020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965028" y="4546961"/>
            <a:ext cx="833883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00" dirty="0" err="1">
                <a:solidFill>
                  <a:schemeClr val="bg1"/>
                </a:solidFill>
                <a:latin typeface="Advent Pro SemiBold" panose="020B0604020202020204" charset="0"/>
              </a:rPr>
              <a:t>Shpejtësia</a:t>
            </a:r>
            <a:endParaRPr lang="en-US" sz="1300" dirty="0">
              <a:solidFill>
                <a:schemeClr val="bg1"/>
              </a:solidFill>
              <a:latin typeface="Advent Pro SemiBold" panose="020B060402020202020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6238016" y="4444939"/>
            <a:ext cx="880369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300" dirty="0" err="1">
                <a:solidFill>
                  <a:schemeClr val="bg1"/>
                </a:solidFill>
                <a:latin typeface="Advent Pro SemiBold" panose="020B0604020202020204" charset="0"/>
              </a:rPr>
              <a:t>Lehtësia</a:t>
            </a:r>
            <a:r>
              <a:rPr lang="en-US" sz="1300" dirty="0">
                <a:solidFill>
                  <a:schemeClr val="bg1"/>
                </a:solidFill>
                <a:latin typeface="Advent Pro SemiBold" panose="020B0604020202020204" charset="0"/>
              </a:rPr>
              <a:t> </a:t>
            </a:r>
            <a:endParaRPr lang="en-US" sz="1300" dirty="0" smtClean="0">
              <a:solidFill>
                <a:schemeClr val="bg1"/>
              </a:solidFill>
              <a:latin typeface="Advent Pro SemiBold" panose="020B0604020202020204" charset="0"/>
            </a:endParaRPr>
          </a:p>
          <a:p>
            <a:pPr algn="ctr"/>
            <a:r>
              <a:rPr lang="en-US" sz="1300" dirty="0" smtClean="0">
                <a:solidFill>
                  <a:schemeClr val="bg1"/>
                </a:solidFill>
                <a:latin typeface="Advent Pro SemiBold" panose="020B0604020202020204" charset="0"/>
              </a:rPr>
              <a:t>e </a:t>
            </a:r>
            <a:r>
              <a:rPr lang="en-US" sz="1300" dirty="0" err="1" smtClean="0">
                <a:solidFill>
                  <a:schemeClr val="bg1"/>
                </a:solidFill>
                <a:latin typeface="Advent Pro SemiBold" panose="020B0604020202020204" charset="0"/>
              </a:rPr>
              <a:t>integrimit</a:t>
            </a:r>
            <a:endParaRPr lang="en-US" sz="1300" dirty="0">
              <a:solidFill>
                <a:schemeClr val="bg1"/>
              </a:solidFill>
              <a:latin typeface="Advent Pro SemiBold" panose="020B060402020202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 idx="6"/>
          </p:nvPr>
        </p:nvSpPr>
        <p:spPr/>
        <p:txBody>
          <a:bodyPr/>
          <a:lstStyle/>
          <a:p>
            <a:r>
              <a:rPr lang="en-US" dirty="0" smtClean="0"/>
              <a:t>ARKITEKTURA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127" y="989475"/>
            <a:ext cx="7419870" cy="3785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2293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nline image"/>
          <p:cNvPicPr>
            <a:picLocks noChangeAspect="1" noChangeArrowheads="1"/>
          </p:cNvPicPr>
          <p:nvPr/>
        </p:nvPicPr>
        <p:blipFill rotWithShape="1">
          <a:blip r:embed="rId2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  <a14:imgEffect>
                      <a14:saturation sat="0"/>
                    </a14:imgEffect>
                    <a14:imgEffect>
                      <a14:brightnessContrast contrast="8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900"/>
          <a:stretch/>
        </p:blipFill>
        <p:spPr bwMode="auto">
          <a:xfrm>
            <a:off x="139647" y="1001487"/>
            <a:ext cx="3699180" cy="217195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338701" y="133202"/>
            <a:ext cx="47277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Share Tech"/>
              <a:buNone/>
              <a:defRPr sz="3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Share Tech"/>
              <a:buNone/>
              <a:tabLst/>
              <a:defRPr/>
            </a:pPr>
            <a:r>
              <a:rPr kumimoji="0" lang="en-US" sz="30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hare Tech"/>
                <a:sym typeface="Share Tech"/>
              </a:rPr>
              <a:t>ARKITEKTURA</a:t>
            </a:r>
            <a:endParaRPr kumimoji="0" lang="en-US" sz="3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hare Tech"/>
              <a:sym typeface="Share Tech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969457" y="865479"/>
            <a:ext cx="5092744" cy="35625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sz="1600" b="1" dirty="0">
                <a:solidFill>
                  <a:srgbClr val="00B0F0"/>
                </a:solidFill>
                <a:latin typeface="Advent Pro SemiBold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RFID Reader:</a:t>
            </a: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sz="1100" b="1" dirty="0">
                <a:solidFill>
                  <a:schemeClr val="bg1"/>
                </a:solidFill>
                <a:latin typeface="Maven Pro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1. </a:t>
            </a:r>
            <a:r>
              <a:rPr lang="en-US" sz="1100" b="1" dirty="0" err="1">
                <a:solidFill>
                  <a:schemeClr val="bg1"/>
                </a:solidFill>
                <a:latin typeface="Maven Pro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Mikrokontrollerët</a:t>
            </a:r>
            <a:r>
              <a:rPr lang="en-US" sz="1100" b="1" dirty="0">
                <a:solidFill>
                  <a:schemeClr val="bg1"/>
                </a:solidFill>
                <a:latin typeface="Maven Pro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Texas Instruments MSP430: </a:t>
            </a:r>
            <a:r>
              <a:rPr lang="en-US" sz="1100" dirty="0" err="1">
                <a:solidFill>
                  <a:schemeClr val="bg1"/>
                </a:solidFill>
                <a:latin typeface="Maven Pro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Janë</a:t>
            </a:r>
            <a:r>
              <a:rPr lang="en-US" sz="1100" dirty="0">
                <a:solidFill>
                  <a:schemeClr val="bg1"/>
                </a:solidFill>
                <a:latin typeface="Maven Pro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Maven Pro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të</a:t>
            </a:r>
            <a:r>
              <a:rPr lang="en-US" sz="1100" dirty="0">
                <a:solidFill>
                  <a:schemeClr val="bg1"/>
                </a:solidFill>
                <a:latin typeface="Maven Pro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Maven Pro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njohur</a:t>
            </a:r>
            <a:r>
              <a:rPr lang="en-US" sz="1100" dirty="0">
                <a:solidFill>
                  <a:schemeClr val="bg1"/>
                </a:solidFill>
                <a:latin typeface="Maven Pro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Maven Pro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në</a:t>
            </a:r>
            <a:r>
              <a:rPr lang="en-US" sz="1100" dirty="0">
                <a:solidFill>
                  <a:schemeClr val="bg1"/>
                </a:solidFill>
                <a:latin typeface="Maven Pro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Maven Pro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lexuesit</a:t>
            </a:r>
            <a:r>
              <a:rPr lang="en-US" sz="1100" dirty="0">
                <a:solidFill>
                  <a:schemeClr val="bg1"/>
                </a:solidFill>
                <a:latin typeface="Maven Pro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RFID. </a:t>
            </a:r>
            <a:r>
              <a:rPr lang="en-US" sz="1100" dirty="0" err="1">
                <a:solidFill>
                  <a:schemeClr val="bg1"/>
                </a:solidFill>
                <a:latin typeface="Maven Pro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Ato</a:t>
            </a:r>
            <a:r>
              <a:rPr lang="en-US" sz="1100" dirty="0">
                <a:solidFill>
                  <a:schemeClr val="bg1"/>
                </a:solidFill>
                <a:latin typeface="Maven Pro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Maven Pro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ofrojnë</a:t>
            </a:r>
            <a:r>
              <a:rPr lang="en-US" sz="1100" dirty="0">
                <a:solidFill>
                  <a:schemeClr val="bg1"/>
                </a:solidFill>
                <a:latin typeface="Maven Pro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Maven Pro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përpunim</a:t>
            </a:r>
            <a:r>
              <a:rPr lang="en-US" sz="1100" dirty="0">
                <a:solidFill>
                  <a:schemeClr val="bg1"/>
                </a:solidFill>
                <a:latin typeface="Maven Pro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Maven Pro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efikas</a:t>
            </a:r>
            <a:r>
              <a:rPr lang="en-US" sz="1100" dirty="0">
                <a:solidFill>
                  <a:schemeClr val="bg1"/>
                </a:solidFill>
                <a:latin typeface="Maven Pro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Maven Pro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konsum</a:t>
            </a:r>
            <a:r>
              <a:rPr lang="en-US" sz="1100" dirty="0">
                <a:solidFill>
                  <a:schemeClr val="bg1"/>
                </a:solidFill>
                <a:latin typeface="Maven Pro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Maven Pro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të</a:t>
            </a:r>
            <a:r>
              <a:rPr lang="en-US" sz="1100" dirty="0">
                <a:solidFill>
                  <a:schemeClr val="bg1"/>
                </a:solidFill>
                <a:latin typeface="Maven Pro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Maven Pro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ulët</a:t>
            </a:r>
            <a:r>
              <a:rPr lang="en-US" sz="1100" dirty="0">
                <a:solidFill>
                  <a:schemeClr val="bg1"/>
                </a:solidFill>
                <a:latin typeface="Maven Pro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Maven Pro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të</a:t>
            </a:r>
            <a:r>
              <a:rPr lang="en-US" sz="1100" dirty="0">
                <a:solidFill>
                  <a:schemeClr val="bg1"/>
                </a:solidFill>
                <a:latin typeface="Maven Pro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Maven Pro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energjisë</a:t>
            </a:r>
            <a:r>
              <a:rPr lang="en-US" sz="1100" dirty="0">
                <a:solidFill>
                  <a:schemeClr val="bg1"/>
                </a:solidFill>
                <a:latin typeface="Maven Pro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Maven Pro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dhe</a:t>
            </a:r>
            <a:r>
              <a:rPr lang="en-US" sz="1100" dirty="0">
                <a:solidFill>
                  <a:schemeClr val="bg1"/>
                </a:solidFill>
                <a:latin typeface="Maven Pro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Maven Pro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pajisje</a:t>
            </a:r>
            <a:r>
              <a:rPr lang="en-US" sz="1100" dirty="0">
                <a:solidFill>
                  <a:schemeClr val="bg1"/>
                </a:solidFill>
                <a:latin typeface="Maven Pro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Maven Pro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periferike</a:t>
            </a:r>
            <a:r>
              <a:rPr lang="en-US" sz="1100" dirty="0">
                <a:solidFill>
                  <a:schemeClr val="bg1"/>
                </a:solidFill>
                <a:latin typeface="Maven Pro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Maven Pro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të</a:t>
            </a:r>
            <a:r>
              <a:rPr lang="en-US" sz="1100" dirty="0">
                <a:solidFill>
                  <a:schemeClr val="bg1"/>
                </a:solidFill>
                <a:latin typeface="Maven Pro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Maven Pro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integruara</a:t>
            </a:r>
            <a:r>
              <a:rPr lang="en-US" sz="1100" dirty="0">
                <a:solidFill>
                  <a:schemeClr val="bg1"/>
                </a:solidFill>
                <a:latin typeface="Maven Pro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sz="1100" dirty="0" err="1">
                <a:solidFill>
                  <a:schemeClr val="bg1"/>
                </a:solidFill>
                <a:latin typeface="Maven Pro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Veçoritë</a:t>
            </a:r>
            <a:r>
              <a:rPr lang="en-US" sz="1100" dirty="0">
                <a:solidFill>
                  <a:schemeClr val="bg1"/>
                </a:solidFill>
                <a:latin typeface="Maven Pro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Maven Pro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përfshijnë</a:t>
            </a:r>
            <a:r>
              <a:rPr lang="en-US" sz="1100" dirty="0">
                <a:solidFill>
                  <a:schemeClr val="bg1"/>
                </a:solidFill>
                <a:latin typeface="Maven Pro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Maven Pro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ndërfaqet</a:t>
            </a:r>
            <a:r>
              <a:rPr lang="en-US" sz="1100" dirty="0">
                <a:solidFill>
                  <a:schemeClr val="bg1"/>
                </a:solidFill>
                <a:latin typeface="Maven Pro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e </a:t>
            </a:r>
            <a:r>
              <a:rPr lang="en-US" sz="1100" dirty="0" err="1">
                <a:solidFill>
                  <a:schemeClr val="bg1"/>
                </a:solidFill>
                <a:latin typeface="Maven Pro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komunikimit</a:t>
            </a:r>
            <a:r>
              <a:rPr lang="en-US" sz="1100" dirty="0">
                <a:solidFill>
                  <a:schemeClr val="bg1"/>
                </a:solidFill>
                <a:latin typeface="Maven Pro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Maven Pro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kunjat</a:t>
            </a:r>
            <a:r>
              <a:rPr lang="en-US" sz="1100" dirty="0">
                <a:solidFill>
                  <a:schemeClr val="bg1"/>
                </a:solidFill>
                <a:latin typeface="Maven Pro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GPIO </a:t>
            </a:r>
            <a:r>
              <a:rPr lang="en-US" sz="1100" dirty="0" err="1">
                <a:solidFill>
                  <a:schemeClr val="bg1"/>
                </a:solidFill>
                <a:latin typeface="Maven Pro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dhe</a:t>
            </a:r>
            <a:r>
              <a:rPr lang="en-US" sz="1100" dirty="0">
                <a:solidFill>
                  <a:schemeClr val="bg1"/>
                </a:solidFill>
                <a:latin typeface="Maven Pro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Maven Pro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mbështetjen</a:t>
            </a:r>
            <a:r>
              <a:rPr lang="en-US" sz="1100" dirty="0">
                <a:solidFill>
                  <a:schemeClr val="bg1"/>
                </a:solidFill>
                <a:latin typeface="Maven Pro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Maven Pro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për</a:t>
            </a:r>
            <a:r>
              <a:rPr lang="en-US" sz="1100" dirty="0">
                <a:solidFill>
                  <a:schemeClr val="bg1"/>
                </a:solidFill>
                <a:latin typeface="Maven Pro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Maven Pro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protokollet</a:t>
            </a:r>
            <a:r>
              <a:rPr lang="en-US" sz="1100" dirty="0">
                <a:solidFill>
                  <a:schemeClr val="bg1"/>
                </a:solidFill>
                <a:latin typeface="Maven Pro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RFID. </a:t>
            </a:r>
            <a:r>
              <a:rPr lang="en-US" sz="1100" dirty="0" err="1">
                <a:solidFill>
                  <a:schemeClr val="bg1"/>
                </a:solidFill>
                <a:latin typeface="Maven Pro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Fortësia</a:t>
            </a:r>
            <a:r>
              <a:rPr lang="en-US" sz="1100" dirty="0">
                <a:solidFill>
                  <a:schemeClr val="bg1"/>
                </a:solidFill>
                <a:latin typeface="Maven Pro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Maven Pro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dhe</a:t>
            </a:r>
            <a:r>
              <a:rPr lang="en-US" sz="1100" dirty="0">
                <a:solidFill>
                  <a:schemeClr val="bg1"/>
                </a:solidFill>
                <a:latin typeface="Maven Pro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Maven Pro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performanca</a:t>
            </a:r>
            <a:r>
              <a:rPr lang="en-US" sz="1100" dirty="0">
                <a:solidFill>
                  <a:schemeClr val="bg1"/>
                </a:solidFill>
                <a:latin typeface="Maven Pro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e </a:t>
            </a:r>
            <a:r>
              <a:rPr lang="en-US" sz="1100" dirty="0" err="1">
                <a:solidFill>
                  <a:schemeClr val="bg1"/>
                </a:solidFill>
                <a:latin typeface="Maven Pro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ulët</a:t>
            </a:r>
            <a:r>
              <a:rPr lang="en-US" sz="1100" dirty="0">
                <a:solidFill>
                  <a:schemeClr val="bg1"/>
                </a:solidFill>
                <a:latin typeface="Maven Pro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e </a:t>
            </a:r>
            <a:r>
              <a:rPr lang="en-US" sz="1100" dirty="0" err="1">
                <a:solidFill>
                  <a:schemeClr val="bg1"/>
                </a:solidFill>
                <a:latin typeface="Maven Pro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fuqisë</a:t>
            </a:r>
            <a:r>
              <a:rPr lang="en-US" sz="1100" dirty="0">
                <a:solidFill>
                  <a:schemeClr val="bg1"/>
                </a:solidFill>
                <a:latin typeface="Maven Pro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Maven Pro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së</a:t>
            </a:r>
            <a:r>
              <a:rPr lang="en-US" sz="1100" dirty="0">
                <a:solidFill>
                  <a:schemeClr val="bg1"/>
                </a:solidFill>
                <a:latin typeface="Maven Pro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MSP430 e </a:t>
            </a:r>
            <a:r>
              <a:rPr lang="en-US" sz="1100" dirty="0" err="1">
                <a:solidFill>
                  <a:schemeClr val="bg1"/>
                </a:solidFill>
                <a:latin typeface="Maven Pro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bëjnë</a:t>
            </a:r>
            <a:r>
              <a:rPr lang="en-US" sz="1100" dirty="0">
                <a:solidFill>
                  <a:schemeClr val="bg1"/>
                </a:solidFill>
                <a:latin typeface="Maven Pro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Maven Pro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atë</a:t>
            </a:r>
            <a:r>
              <a:rPr lang="en-US" sz="1100" dirty="0">
                <a:solidFill>
                  <a:schemeClr val="bg1"/>
                </a:solidFill>
                <a:latin typeface="Maven Pro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ideal </a:t>
            </a:r>
            <a:r>
              <a:rPr lang="en-US" sz="1100" dirty="0" err="1">
                <a:solidFill>
                  <a:schemeClr val="bg1"/>
                </a:solidFill>
                <a:latin typeface="Maven Pro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për</a:t>
            </a:r>
            <a:r>
              <a:rPr lang="en-US" sz="1100" dirty="0">
                <a:solidFill>
                  <a:schemeClr val="bg1"/>
                </a:solidFill>
                <a:latin typeface="Maven Pro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Maven Pro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sistemet</a:t>
            </a:r>
            <a:r>
              <a:rPr lang="en-US" sz="1100" dirty="0">
                <a:solidFill>
                  <a:schemeClr val="bg1"/>
                </a:solidFill>
                <a:latin typeface="Maven Pro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e </a:t>
            </a:r>
            <a:r>
              <a:rPr lang="en-US" sz="1100" dirty="0" err="1">
                <a:solidFill>
                  <a:schemeClr val="bg1"/>
                </a:solidFill>
                <a:latin typeface="Maven Pro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lexuesve</a:t>
            </a:r>
            <a:r>
              <a:rPr lang="en-US" sz="1100" dirty="0">
                <a:solidFill>
                  <a:schemeClr val="bg1"/>
                </a:solidFill>
                <a:latin typeface="Maven Pro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RFID.</a:t>
            </a: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sz="1100" b="1" dirty="0">
                <a:solidFill>
                  <a:schemeClr val="bg1"/>
                </a:solidFill>
                <a:latin typeface="Maven Pro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2. </a:t>
            </a:r>
            <a:r>
              <a:rPr lang="en-US" sz="1100" b="1" dirty="0" err="1">
                <a:solidFill>
                  <a:schemeClr val="bg1"/>
                </a:solidFill>
                <a:latin typeface="Maven Pro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Keysight</a:t>
            </a:r>
            <a:r>
              <a:rPr lang="en-US" sz="1100" b="1" dirty="0">
                <a:solidFill>
                  <a:schemeClr val="bg1"/>
                </a:solidFill>
                <a:latin typeface="Maven Pro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Technologies 33500B: </a:t>
            </a:r>
            <a:r>
              <a:rPr lang="en-US" sz="1100" dirty="0" err="1">
                <a:solidFill>
                  <a:schemeClr val="bg1"/>
                </a:solidFill>
                <a:latin typeface="Maven Pro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Gjenerator</a:t>
            </a:r>
            <a:r>
              <a:rPr lang="en-US" sz="1100" dirty="0">
                <a:solidFill>
                  <a:schemeClr val="bg1"/>
                </a:solidFill>
                <a:latin typeface="Maven Pro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Maven Pro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Maven Pro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Maven Pro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sinjalit</a:t>
            </a:r>
            <a:r>
              <a:rPr lang="en-US" sz="1100" dirty="0">
                <a:solidFill>
                  <a:schemeClr val="bg1"/>
                </a:solidFill>
                <a:latin typeface="Maven Pro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RF </a:t>
            </a:r>
            <a:r>
              <a:rPr lang="en-US" sz="1100" dirty="0" err="1">
                <a:solidFill>
                  <a:schemeClr val="bg1"/>
                </a:solidFill>
                <a:latin typeface="Maven Pro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për</a:t>
            </a:r>
            <a:r>
              <a:rPr lang="en-US" sz="1100" dirty="0">
                <a:solidFill>
                  <a:schemeClr val="bg1"/>
                </a:solidFill>
                <a:latin typeface="Maven Pro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Maven Pro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lexuesit</a:t>
            </a:r>
            <a:r>
              <a:rPr lang="en-US" sz="1100" dirty="0">
                <a:solidFill>
                  <a:schemeClr val="bg1"/>
                </a:solidFill>
                <a:latin typeface="Maven Pro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LF RFID, duke </a:t>
            </a:r>
            <a:r>
              <a:rPr lang="en-US" sz="1100" dirty="0" err="1">
                <a:solidFill>
                  <a:schemeClr val="bg1"/>
                </a:solidFill>
                <a:latin typeface="Maven Pro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ofruar</a:t>
            </a:r>
            <a:r>
              <a:rPr lang="en-US" sz="1100" dirty="0">
                <a:solidFill>
                  <a:schemeClr val="bg1"/>
                </a:solidFill>
                <a:latin typeface="Maven Pro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Maven Pro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gjenerim</a:t>
            </a:r>
            <a:r>
              <a:rPr lang="en-US" sz="1100" dirty="0">
                <a:solidFill>
                  <a:schemeClr val="bg1"/>
                </a:solidFill>
                <a:latin typeface="Maven Pro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Maven Pro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të</a:t>
            </a:r>
            <a:r>
              <a:rPr lang="en-US" sz="1100" dirty="0">
                <a:solidFill>
                  <a:schemeClr val="bg1"/>
                </a:solidFill>
                <a:latin typeface="Maven Pro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Maven Pro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formës</a:t>
            </a:r>
            <a:r>
              <a:rPr lang="en-US" sz="1100" dirty="0">
                <a:solidFill>
                  <a:schemeClr val="bg1"/>
                </a:solidFill>
                <a:latin typeface="Maven Pro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Maven Pro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së</a:t>
            </a:r>
            <a:r>
              <a:rPr lang="en-US" sz="1100" dirty="0">
                <a:solidFill>
                  <a:schemeClr val="bg1"/>
                </a:solidFill>
                <a:latin typeface="Maven Pro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Maven Pro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valës</a:t>
            </a:r>
            <a:r>
              <a:rPr lang="en-US" sz="1100" dirty="0">
                <a:solidFill>
                  <a:schemeClr val="bg1"/>
                </a:solidFill>
                <a:latin typeface="Maven Pro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Maven Pro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kontroll</a:t>
            </a:r>
            <a:r>
              <a:rPr lang="en-US" sz="1100" dirty="0">
                <a:solidFill>
                  <a:schemeClr val="bg1"/>
                </a:solidFill>
                <a:latin typeface="Maven Pro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Maven Pro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të</a:t>
            </a:r>
            <a:r>
              <a:rPr lang="en-US" sz="1100" dirty="0">
                <a:solidFill>
                  <a:schemeClr val="bg1"/>
                </a:solidFill>
                <a:latin typeface="Maven Pro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Maven Pro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saktë</a:t>
            </a:r>
            <a:r>
              <a:rPr lang="en-US" sz="1100" dirty="0">
                <a:solidFill>
                  <a:schemeClr val="bg1"/>
                </a:solidFill>
                <a:latin typeface="Maven Pro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Maven Pro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dhe</a:t>
            </a:r>
            <a:r>
              <a:rPr lang="en-US" sz="1100" dirty="0">
                <a:solidFill>
                  <a:schemeClr val="bg1"/>
                </a:solidFill>
                <a:latin typeface="Maven Pro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Maven Pro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opsione</a:t>
            </a:r>
            <a:r>
              <a:rPr lang="en-US" sz="1100" dirty="0">
                <a:solidFill>
                  <a:schemeClr val="bg1"/>
                </a:solidFill>
                <a:latin typeface="Maven Pro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Maven Pro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fleksibël</a:t>
            </a:r>
            <a:r>
              <a:rPr lang="en-US" sz="1100" dirty="0">
                <a:solidFill>
                  <a:schemeClr val="bg1"/>
                </a:solidFill>
                <a:latin typeface="Maven Pro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Maven Pro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lidhjeje</a:t>
            </a:r>
            <a:r>
              <a:rPr lang="en-US" sz="1100" dirty="0">
                <a:solidFill>
                  <a:schemeClr val="bg1"/>
                </a:solidFill>
                <a:latin typeface="Maven Pro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endParaRPr lang="en-US" sz="1100" dirty="0" smtClean="0">
              <a:solidFill>
                <a:schemeClr val="bg1"/>
              </a:solidFill>
              <a:latin typeface="Maven Pro" panose="020B060402020202020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sz="1100" b="1" dirty="0" smtClean="0">
                <a:solidFill>
                  <a:schemeClr val="bg1"/>
                </a:solidFill>
                <a:latin typeface="Maven Pro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3</a:t>
            </a:r>
            <a:r>
              <a:rPr lang="en-US" sz="1100" b="1" dirty="0">
                <a:solidFill>
                  <a:schemeClr val="bg1"/>
                </a:solidFill>
                <a:latin typeface="Maven Pro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. Texas Instruments TRF7964A: </a:t>
            </a:r>
            <a:r>
              <a:rPr lang="en-US" sz="1100" dirty="0">
                <a:solidFill>
                  <a:schemeClr val="bg1"/>
                </a:solidFill>
                <a:latin typeface="Maven Pro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Moduli </a:t>
            </a:r>
            <a:r>
              <a:rPr lang="en-US" sz="1100" dirty="0" err="1">
                <a:solidFill>
                  <a:schemeClr val="bg1"/>
                </a:solidFill>
                <a:latin typeface="Maven Pro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Maven Pro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Maven Pro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lexuesit</a:t>
            </a:r>
            <a:r>
              <a:rPr lang="en-US" sz="1100" dirty="0">
                <a:solidFill>
                  <a:schemeClr val="bg1"/>
                </a:solidFill>
                <a:latin typeface="Maven Pro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LF RFID me </a:t>
            </a:r>
            <a:r>
              <a:rPr lang="en-US" sz="1100" dirty="0" err="1">
                <a:solidFill>
                  <a:schemeClr val="bg1"/>
                </a:solidFill>
                <a:latin typeface="Maven Pro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pjesën</a:t>
            </a:r>
            <a:r>
              <a:rPr lang="en-US" sz="1100" dirty="0">
                <a:solidFill>
                  <a:schemeClr val="bg1"/>
                </a:solidFill>
                <a:latin typeface="Maven Pro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e </a:t>
            </a:r>
            <a:r>
              <a:rPr lang="en-US" sz="1100" dirty="0" err="1">
                <a:solidFill>
                  <a:schemeClr val="bg1"/>
                </a:solidFill>
                <a:latin typeface="Maven Pro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përparme</a:t>
            </a:r>
            <a:r>
              <a:rPr lang="en-US" sz="1100" dirty="0">
                <a:solidFill>
                  <a:schemeClr val="bg1"/>
                </a:solidFill>
                <a:latin typeface="Maven Pro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Maven Pro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të</a:t>
            </a:r>
            <a:r>
              <a:rPr lang="en-US" sz="1100" dirty="0">
                <a:solidFill>
                  <a:schemeClr val="bg1"/>
                </a:solidFill>
                <a:latin typeface="Maven Pro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Maven Pro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integruar</a:t>
            </a:r>
            <a:r>
              <a:rPr lang="en-US" sz="1100" dirty="0">
                <a:solidFill>
                  <a:schemeClr val="bg1"/>
                </a:solidFill>
                <a:latin typeface="Maven Pro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RF, </a:t>
            </a:r>
            <a:r>
              <a:rPr lang="en-US" sz="1100" dirty="0" err="1">
                <a:solidFill>
                  <a:schemeClr val="bg1"/>
                </a:solidFill>
                <a:latin typeface="Maven Pro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zbulimin</a:t>
            </a:r>
            <a:r>
              <a:rPr lang="en-US" sz="1100" dirty="0">
                <a:solidFill>
                  <a:schemeClr val="bg1"/>
                </a:solidFill>
                <a:latin typeface="Maven Pro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e </a:t>
            </a:r>
            <a:r>
              <a:rPr lang="en-US" sz="1100" dirty="0" err="1">
                <a:solidFill>
                  <a:schemeClr val="bg1"/>
                </a:solidFill>
                <a:latin typeface="Maven Pro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sinjalit</a:t>
            </a:r>
            <a:r>
              <a:rPr lang="en-US" sz="1100" dirty="0">
                <a:solidFill>
                  <a:schemeClr val="bg1"/>
                </a:solidFill>
                <a:latin typeface="Maven Pro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Maven Pro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demodulimin</a:t>
            </a:r>
            <a:r>
              <a:rPr lang="en-US" sz="1100" dirty="0">
                <a:solidFill>
                  <a:schemeClr val="bg1"/>
                </a:solidFill>
                <a:latin typeface="Maven Pro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Maven Pro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dhe</a:t>
            </a:r>
            <a:r>
              <a:rPr lang="en-US" sz="1100" dirty="0">
                <a:solidFill>
                  <a:schemeClr val="bg1"/>
                </a:solidFill>
                <a:latin typeface="Maven Pro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Maven Pro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aftësitë</a:t>
            </a:r>
            <a:r>
              <a:rPr lang="en-US" sz="1100" dirty="0">
                <a:solidFill>
                  <a:schemeClr val="bg1"/>
                </a:solidFill>
                <a:latin typeface="Maven Pro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e </a:t>
            </a:r>
            <a:r>
              <a:rPr lang="en-US" sz="1100" dirty="0" err="1">
                <a:solidFill>
                  <a:schemeClr val="bg1"/>
                </a:solidFill>
                <a:latin typeface="Maven Pro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dekodimit</a:t>
            </a:r>
            <a:r>
              <a:rPr lang="en-US" sz="1100" dirty="0">
                <a:solidFill>
                  <a:schemeClr val="bg1"/>
                </a:solidFill>
                <a:latin typeface="Maven Pro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Maven Pro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të</a:t>
            </a:r>
            <a:r>
              <a:rPr lang="en-US" sz="1100" dirty="0">
                <a:solidFill>
                  <a:schemeClr val="bg1"/>
                </a:solidFill>
                <a:latin typeface="Maven Pro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Maven Pro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të</a:t>
            </a:r>
            <a:r>
              <a:rPr lang="en-US" sz="1100" dirty="0">
                <a:solidFill>
                  <a:schemeClr val="bg1"/>
                </a:solidFill>
                <a:latin typeface="Maven Pro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Maven Pro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dhënave</a:t>
            </a:r>
            <a:r>
              <a:rPr lang="en-US" sz="1100" dirty="0">
                <a:solidFill>
                  <a:schemeClr val="bg1"/>
                </a:solidFill>
                <a:latin typeface="Maven Pro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endParaRPr lang="en-US" sz="1100" dirty="0">
              <a:solidFill>
                <a:schemeClr val="bg1"/>
              </a:solidFill>
              <a:effectLst/>
              <a:latin typeface="Maven Pro" panose="020B060402020202020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5364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228946" y="443710"/>
            <a:ext cx="4740884" cy="40216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sz="1600" b="1" dirty="0">
                <a:solidFill>
                  <a:srgbClr val="00B0F0"/>
                </a:solidFill>
                <a:latin typeface="Advent Pro SemiBold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RFID Card:</a:t>
            </a: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sz="1100" b="1" dirty="0">
                <a:solidFill>
                  <a:schemeClr val="bg1"/>
                </a:solidFill>
                <a:latin typeface="Maven Pro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1. </a:t>
            </a:r>
            <a:r>
              <a:rPr lang="en-US" sz="1100" b="1" dirty="0" err="1" smtClean="0">
                <a:solidFill>
                  <a:schemeClr val="bg1"/>
                </a:solidFill>
                <a:latin typeface="Maven Pro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Rregulluesi</a:t>
            </a:r>
            <a:r>
              <a:rPr lang="en-US" sz="1100" b="1" dirty="0" smtClean="0">
                <a:solidFill>
                  <a:schemeClr val="bg1"/>
                </a:solidFill>
                <a:latin typeface="Maven Pro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US" sz="1100" dirty="0" err="1">
                <a:solidFill>
                  <a:schemeClr val="bg1"/>
                </a:solidFill>
                <a:latin typeface="Maven Pro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Konverton</a:t>
            </a:r>
            <a:r>
              <a:rPr lang="en-US" sz="1100" dirty="0">
                <a:solidFill>
                  <a:schemeClr val="bg1"/>
                </a:solidFill>
                <a:latin typeface="Maven Pro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AC </a:t>
            </a:r>
            <a:r>
              <a:rPr lang="en-US" sz="1100" dirty="0" err="1">
                <a:solidFill>
                  <a:schemeClr val="bg1"/>
                </a:solidFill>
                <a:latin typeface="Maven Pro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nga</a:t>
            </a:r>
            <a:r>
              <a:rPr lang="en-US" sz="1100" dirty="0">
                <a:solidFill>
                  <a:schemeClr val="bg1"/>
                </a:solidFill>
                <a:latin typeface="Maven Pro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Maven Pro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lexuesi</a:t>
            </a:r>
            <a:r>
              <a:rPr lang="en-US" sz="1100" dirty="0">
                <a:solidFill>
                  <a:schemeClr val="bg1"/>
                </a:solidFill>
                <a:latin typeface="Maven Pro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RFID </a:t>
            </a:r>
            <a:r>
              <a:rPr lang="en-US" sz="1100" dirty="0" err="1">
                <a:solidFill>
                  <a:schemeClr val="bg1"/>
                </a:solidFill>
                <a:latin typeface="Maven Pro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në</a:t>
            </a:r>
            <a:r>
              <a:rPr lang="en-US" sz="1100" dirty="0">
                <a:solidFill>
                  <a:schemeClr val="bg1"/>
                </a:solidFill>
                <a:latin typeface="Maven Pro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Maven Pro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energji</a:t>
            </a:r>
            <a:r>
              <a:rPr lang="en-US" sz="1100" dirty="0">
                <a:solidFill>
                  <a:schemeClr val="bg1"/>
                </a:solidFill>
                <a:latin typeface="Maven Pro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DC </a:t>
            </a:r>
            <a:r>
              <a:rPr lang="en-US" sz="1100" dirty="0" err="1">
                <a:solidFill>
                  <a:schemeClr val="bg1"/>
                </a:solidFill>
                <a:latin typeface="Maven Pro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për</a:t>
            </a:r>
            <a:r>
              <a:rPr lang="en-US" sz="1100" dirty="0">
                <a:solidFill>
                  <a:schemeClr val="bg1"/>
                </a:solidFill>
                <a:latin typeface="Maven Pro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Maven Pro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çipin</a:t>
            </a:r>
            <a:r>
              <a:rPr lang="en-US" sz="1100" dirty="0">
                <a:solidFill>
                  <a:schemeClr val="bg1"/>
                </a:solidFill>
                <a:latin typeface="Maven Pro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e </a:t>
            </a:r>
            <a:r>
              <a:rPr lang="en-US" sz="1100" dirty="0" err="1">
                <a:solidFill>
                  <a:schemeClr val="bg1"/>
                </a:solidFill>
                <a:latin typeface="Maven Pro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kartës</a:t>
            </a:r>
            <a:r>
              <a:rPr lang="en-US" sz="1100" dirty="0">
                <a:solidFill>
                  <a:schemeClr val="bg1"/>
                </a:solidFill>
                <a:latin typeface="Maven Pro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sz="1100" dirty="0" err="1">
                <a:solidFill>
                  <a:schemeClr val="bg1"/>
                </a:solidFill>
                <a:latin typeface="Maven Pro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Mundëson</a:t>
            </a:r>
            <a:r>
              <a:rPr lang="en-US" sz="1100" dirty="0">
                <a:solidFill>
                  <a:schemeClr val="bg1"/>
                </a:solidFill>
                <a:latin typeface="Maven Pro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Maven Pro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funksionimin</a:t>
            </a:r>
            <a:r>
              <a:rPr lang="en-US" sz="1100" dirty="0">
                <a:solidFill>
                  <a:schemeClr val="bg1"/>
                </a:solidFill>
                <a:latin typeface="Maven Pro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pa </a:t>
            </a:r>
            <a:r>
              <a:rPr lang="en-US" sz="1100" dirty="0" err="1">
                <a:solidFill>
                  <a:schemeClr val="bg1"/>
                </a:solidFill>
                <a:latin typeface="Maven Pro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një</a:t>
            </a:r>
            <a:r>
              <a:rPr lang="en-US" sz="1100" dirty="0">
                <a:solidFill>
                  <a:schemeClr val="bg1"/>
                </a:solidFill>
                <a:latin typeface="Maven Pro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Maven Pro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burim</a:t>
            </a:r>
            <a:r>
              <a:rPr lang="en-US" sz="1100" dirty="0">
                <a:solidFill>
                  <a:schemeClr val="bg1"/>
                </a:solidFill>
                <a:latin typeface="Maven Pro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Maven Pro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të</a:t>
            </a:r>
            <a:r>
              <a:rPr lang="en-US" sz="1100" dirty="0">
                <a:solidFill>
                  <a:schemeClr val="bg1"/>
                </a:solidFill>
                <a:latin typeface="Maven Pro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Maven Pro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veçantë</a:t>
            </a:r>
            <a:r>
              <a:rPr lang="en-US" sz="1100" dirty="0">
                <a:solidFill>
                  <a:schemeClr val="bg1"/>
                </a:solidFill>
                <a:latin typeface="Maven Pro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Maven Pro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energjie</a:t>
            </a:r>
            <a:r>
              <a:rPr lang="en-US" sz="1100" dirty="0">
                <a:solidFill>
                  <a:schemeClr val="bg1"/>
                </a:solidFill>
                <a:latin typeface="Maven Pro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sz="1100" b="1" dirty="0">
                <a:solidFill>
                  <a:schemeClr val="bg1"/>
                </a:solidFill>
                <a:latin typeface="Maven Pro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2. </a:t>
            </a:r>
            <a:r>
              <a:rPr lang="en-US" sz="1100" b="1" dirty="0" err="1">
                <a:solidFill>
                  <a:schemeClr val="bg1"/>
                </a:solidFill>
                <a:latin typeface="Maven Pro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Ngarkesa</a:t>
            </a:r>
            <a:r>
              <a:rPr lang="en-US" sz="1100" b="1" dirty="0">
                <a:solidFill>
                  <a:schemeClr val="bg1"/>
                </a:solidFill>
                <a:latin typeface="Maven Pro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US" sz="1100" dirty="0" err="1">
                <a:solidFill>
                  <a:schemeClr val="bg1"/>
                </a:solidFill>
                <a:latin typeface="Maven Pro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Komponenti</a:t>
            </a:r>
            <a:r>
              <a:rPr lang="en-US" sz="1100" dirty="0">
                <a:solidFill>
                  <a:schemeClr val="bg1"/>
                </a:solidFill>
                <a:latin typeface="Maven Pro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Maven Pro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që</a:t>
            </a:r>
            <a:r>
              <a:rPr lang="en-US" sz="1100" dirty="0">
                <a:solidFill>
                  <a:schemeClr val="bg1"/>
                </a:solidFill>
                <a:latin typeface="Maven Pro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Maven Pro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përdor</a:t>
            </a:r>
            <a:r>
              <a:rPr lang="en-US" sz="1100" dirty="0">
                <a:solidFill>
                  <a:schemeClr val="bg1"/>
                </a:solidFill>
                <a:latin typeface="Maven Pro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Maven Pro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energjinë</a:t>
            </a:r>
            <a:r>
              <a:rPr lang="en-US" sz="1100" dirty="0">
                <a:solidFill>
                  <a:schemeClr val="bg1"/>
                </a:solidFill>
                <a:latin typeface="Maven Pro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Maven Pro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dhe</a:t>
            </a:r>
            <a:r>
              <a:rPr lang="en-US" sz="1100" dirty="0">
                <a:solidFill>
                  <a:schemeClr val="bg1"/>
                </a:solidFill>
                <a:latin typeface="Maven Pro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Maven Pro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të</a:t>
            </a:r>
            <a:r>
              <a:rPr lang="en-US" sz="1100" dirty="0">
                <a:solidFill>
                  <a:schemeClr val="bg1"/>
                </a:solidFill>
                <a:latin typeface="Maven Pro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Maven Pro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dhënat</a:t>
            </a:r>
            <a:r>
              <a:rPr lang="en-US" sz="1100" dirty="0">
                <a:solidFill>
                  <a:schemeClr val="bg1"/>
                </a:solidFill>
                <a:latin typeface="Maven Pro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e </a:t>
            </a:r>
            <a:r>
              <a:rPr lang="en-US" sz="1100" dirty="0" err="1">
                <a:solidFill>
                  <a:schemeClr val="bg1"/>
                </a:solidFill>
                <a:latin typeface="Maven Pro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marra</a:t>
            </a:r>
            <a:r>
              <a:rPr lang="en-US" sz="1100" dirty="0">
                <a:solidFill>
                  <a:schemeClr val="bg1"/>
                </a:solidFill>
                <a:latin typeface="Maven Pro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Maven Pro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nga</a:t>
            </a:r>
            <a:r>
              <a:rPr lang="en-US" sz="1100" dirty="0">
                <a:solidFill>
                  <a:schemeClr val="bg1"/>
                </a:solidFill>
                <a:latin typeface="Maven Pro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Maven Pro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lexuesi</a:t>
            </a:r>
            <a:r>
              <a:rPr lang="en-US" sz="1100" dirty="0">
                <a:solidFill>
                  <a:schemeClr val="bg1"/>
                </a:solidFill>
                <a:latin typeface="Maven Pro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Maven Pro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për</a:t>
            </a:r>
            <a:r>
              <a:rPr lang="en-US" sz="1100" dirty="0">
                <a:solidFill>
                  <a:schemeClr val="bg1"/>
                </a:solidFill>
                <a:latin typeface="Maven Pro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Maven Pro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të</a:t>
            </a:r>
            <a:r>
              <a:rPr lang="en-US" sz="1100" dirty="0">
                <a:solidFill>
                  <a:schemeClr val="bg1"/>
                </a:solidFill>
                <a:latin typeface="Maven Pro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Maven Pro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kryer</a:t>
            </a:r>
            <a:r>
              <a:rPr lang="en-US" sz="1100" dirty="0">
                <a:solidFill>
                  <a:schemeClr val="bg1"/>
                </a:solidFill>
                <a:latin typeface="Maven Pro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Maven Pro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funksione</a:t>
            </a:r>
            <a:r>
              <a:rPr lang="en-US" sz="1100" dirty="0">
                <a:solidFill>
                  <a:schemeClr val="bg1"/>
                </a:solidFill>
                <a:latin typeface="Maven Pro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Maven Pro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specifike</a:t>
            </a:r>
            <a:r>
              <a:rPr lang="en-US" sz="1100" dirty="0">
                <a:solidFill>
                  <a:schemeClr val="bg1"/>
                </a:solidFill>
                <a:latin typeface="Maven Pro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Maven Pro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në</a:t>
            </a:r>
            <a:r>
              <a:rPr lang="en-US" sz="1100" dirty="0">
                <a:solidFill>
                  <a:schemeClr val="bg1"/>
                </a:solidFill>
                <a:latin typeface="Maven Pro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Maven Pro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kartën</a:t>
            </a:r>
            <a:r>
              <a:rPr lang="en-US" sz="1100" dirty="0">
                <a:solidFill>
                  <a:schemeClr val="bg1"/>
                </a:solidFill>
                <a:latin typeface="Maven Pro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RFID.</a:t>
            </a: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sz="1100" b="1" dirty="0">
                <a:solidFill>
                  <a:schemeClr val="bg1"/>
                </a:solidFill>
                <a:latin typeface="Maven Pro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3. </a:t>
            </a:r>
            <a:r>
              <a:rPr lang="en-US" sz="1100" b="1" dirty="0" err="1">
                <a:solidFill>
                  <a:schemeClr val="bg1"/>
                </a:solidFill>
                <a:latin typeface="Maven Pro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Fuqia</a:t>
            </a:r>
            <a:r>
              <a:rPr lang="en-US" sz="1100" b="1" dirty="0">
                <a:solidFill>
                  <a:schemeClr val="bg1"/>
                </a:solidFill>
                <a:latin typeface="Maven Pro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US" sz="1100" dirty="0" err="1">
                <a:solidFill>
                  <a:schemeClr val="bg1"/>
                </a:solidFill>
                <a:latin typeface="Maven Pro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Energjia</a:t>
            </a:r>
            <a:r>
              <a:rPr lang="en-US" sz="1100" dirty="0">
                <a:solidFill>
                  <a:schemeClr val="bg1"/>
                </a:solidFill>
                <a:latin typeface="Maven Pro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Maven Pro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elektrike</a:t>
            </a:r>
            <a:r>
              <a:rPr lang="en-US" sz="1100" dirty="0">
                <a:solidFill>
                  <a:schemeClr val="bg1"/>
                </a:solidFill>
                <a:latin typeface="Maven Pro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Maven Pro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që</a:t>
            </a:r>
            <a:r>
              <a:rPr lang="en-US" sz="1100" dirty="0">
                <a:solidFill>
                  <a:schemeClr val="bg1"/>
                </a:solidFill>
                <a:latin typeface="Maven Pro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Maven Pro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fuqizon</a:t>
            </a:r>
            <a:r>
              <a:rPr lang="en-US" sz="1100" dirty="0">
                <a:solidFill>
                  <a:schemeClr val="bg1"/>
                </a:solidFill>
                <a:latin typeface="Maven Pro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Maven Pro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çipin</a:t>
            </a:r>
            <a:r>
              <a:rPr lang="en-US" sz="1100" dirty="0">
                <a:solidFill>
                  <a:schemeClr val="bg1"/>
                </a:solidFill>
                <a:latin typeface="Maven Pro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Maven Pro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në</a:t>
            </a:r>
            <a:r>
              <a:rPr lang="en-US" sz="1100" dirty="0">
                <a:solidFill>
                  <a:schemeClr val="bg1"/>
                </a:solidFill>
                <a:latin typeface="Maven Pro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Maven Pro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një</a:t>
            </a:r>
            <a:r>
              <a:rPr lang="en-US" sz="1100" dirty="0">
                <a:solidFill>
                  <a:schemeClr val="bg1"/>
                </a:solidFill>
                <a:latin typeface="Maven Pro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Maven Pro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kartë</a:t>
            </a:r>
            <a:r>
              <a:rPr lang="en-US" sz="1100" dirty="0">
                <a:solidFill>
                  <a:schemeClr val="bg1"/>
                </a:solidFill>
                <a:latin typeface="Maven Pro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RFID.</a:t>
            </a: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sz="1100" b="1" dirty="0">
                <a:solidFill>
                  <a:schemeClr val="bg1"/>
                </a:solidFill>
                <a:latin typeface="Maven Pro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4. </a:t>
            </a:r>
            <a:r>
              <a:rPr lang="en-US" sz="1100" b="1" dirty="0" err="1">
                <a:solidFill>
                  <a:schemeClr val="bg1"/>
                </a:solidFill>
                <a:latin typeface="Maven Pro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Kontrolleri</a:t>
            </a:r>
            <a:r>
              <a:rPr lang="en-US" sz="1100" b="1" dirty="0">
                <a:solidFill>
                  <a:schemeClr val="bg1"/>
                </a:solidFill>
                <a:latin typeface="Maven Pro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Atmel AVR </a:t>
            </a:r>
            <a:r>
              <a:rPr lang="en-US" sz="1100" b="1" dirty="0" err="1">
                <a:solidFill>
                  <a:schemeClr val="bg1"/>
                </a:solidFill>
                <a:latin typeface="Maven Pro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ATtiny</a:t>
            </a:r>
            <a:r>
              <a:rPr lang="en-US" sz="1100" b="1" dirty="0">
                <a:solidFill>
                  <a:schemeClr val="bg1"/>
                </a:solidFill>
                <a:latin typeface="Maven Pro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US" sz="1100" dirty="0" err="1">
                <a:solidFill>
                  <a:schemeClr val="bg1"/>
                </a:solidFill>
                <a:latin typeface="Maven Pro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Mbikëqyr</a:t>
            </a:r>
            <a:r>
              <a:rPr lang="en-US" sz="1100" dirty="0">
                <a:solidFill>
                  <a:schemeClr val="bg1"/>
                </a:solidFill>
                <a:latin typeface="Maven Pro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Maven Pro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operacionet</a:t>
            </a:r>
            <a:r>
              <a:rPr lang="en-US" sz="1100" dirty="0">
                <a:solidFill>
                  <a:schemeClr val="bg1"/>
                </a:solidFill>
                <a:latin typeface="Maven Pro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e </a:t>
            </a:r>
            <a:r>
              <a:rPr lang="en-US" sz="1100" dirty="0" err="1">
                <a:solidFill>
                  <a:schemeClr val="bg1"/>
                </a:solidFill>
                <a:latin typeface="Maven Pro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çipit</a:t>
            </a:r>
            <a:r>
              <a:rPr lang="en-US" sz="1100" dirty="0">
                <a:solidFill>
                  <a:schemeClr val="bg1"/>
                </a:solidFill>
                <a:latin typeface="Maven Pro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, duke </a:t>
            </a:r>
            <a:r>
              <a:rPr lang="en-US" sz="1100" dirty="0" err="1">
                <a:solidFill>
                  <a:schemeClr val="bg1"/>
                </a:solidFill>
                <a:latin typeface="Maven Pro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përfshirë</a:t>
            </a:r>
            <a:r>
              <a:rPr lang="en-US" sz="1100" dirty="0">
                <a:solidFill>
                  <a:schemeClr val="bg1"/>
                </a:solidFill>
                <a:latin typeface="Maven Pro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Maven Pro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përpunimin</a:t>
            </a:r>
            <a:r>
              <a:rPr lang="en-US" sz="1100" dirty="0">
                <a:solidFill>
                  <a:schemeClr val="bg1"/>
                </a:solidFill>
                <a:latin typeface="Maven Pro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e </a:t>
            </a:r>
            <a:r>
              <a:rPr lang="en-US" sz="1100" dirty="0" err="1">
                <a:solidFill>
                  <a:schemeClr val="bg1"/>
                </a:solidFill>
                <a:latin typeface="Maven Pro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të</a:t>
            </a:r>
            <a:r>
              <a:rPr lang="en-US" sz="1100" dirty="0">
                <a:solidFill>
                  <a:schemeClr val="bg1"/>
                </a:solidFill>
                <a:latin typeface="Maven Pro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Maven Pro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dhënave</a:t>
            </a:r>
            <a:r>
              <a:rPr lang="en-US" sz="1100" dirty="0">
                <a:solidFill>
                  <a:schemeClr val="bg1"/>
                </a:solidFill>
                <a:latin typeface="Maven Pro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Maven Pro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menaxhimin</a:t>
            </a:r>
            <a:r>
              <a:rPr lang="en-US" sz="1100" dirty="0">
                <a:solidFill>
                  <a:schemeClr val="bg1"/>
                </a:solidFill>
                <a:latin typeface="Maven Pro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e </a:t>
            </a:r>
            <a:r>
              <a:rPr lang="en-US" sz="1100" dirty="0" err="1">
                <a:solidFill>
                  <a:schemeClr val="bg1"/>
                </a:solidFill>
                <a:latin typeface="Maven Pro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energjisë</a:t>
            </a:r>
            <a:r>
              <a:rPr lang="en-US" sz="1100" dirty="0">
                <a:solidFill>
                  <a:schemeClr val="bg1"/>
                </a:solidFill>
                <a:latin typeface="Maven Pro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Maven Pro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dhe</a:t>
            </a:r>
            <a:r>
              <a:rPr lang="en-US" sz="1100" dirty="0">
                <a:solidFill>
                  <a:schemeClr val="bg1"/>
                </a:solidFill>
                <a:latin typeface="Maven Pro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Maven Pro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komunikimin</a:t>
            </a:r>
            <a:r>
              <a:rPr lang="en-US" sz="1100" dirty="0">
                <a:solidFill>
                  <a:schemeClr val="bg1"/>
                </a:solidFill>
                <a:latin typeface="Maven Pro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me </a:t>
            </a:r>
            <a:r>
              <a:rPr lang="en-US" sz="1100" dirty="0" err="1">
                <a:solidFill>
                  <a:schemeClr val="bg1"/>
                </a:solidFill>
                <a:latin typeface="Maven Pro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lexuesin</a:t>
            </a:r>
            <a:r>
              <a:rPr lang="en-US" sz="1100" dirty="0">
                <a:solidFill>
                  <a:schemeClr val="bg1"/>
                </a:solidFill>
                <a:latin typeface="Maven Pro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sz="1100" dirty="0" err="1">
                <a:solidFill>
                  <a:schemeClr val="bg1"/>
                </a:solidFill>
                <a:latin typeface="Maven Pro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Janë</a:t>
            </a:r>
            <a:r>
              <a:rPr lang="en-US" sz="1100" dirty="0">
                <a:solidFill>
                  <a:schemeClr val="bg1"/>
                </a:solidFill>
                <a:latin typeface="Maven Pro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Maven Pro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zgjedhje</a:t>
            </a:r>
            <a:r>
              <a:rPr lang="en-US" sz="1100" dirty="0">
                <a:solidFill>
                  <a:schemeClr val="bg1"/>
                </a:solidFill>
                <a:latin typeface="Maven Pro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Maven Pro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të</a:t>
            </a:r>
            <a:r>
              <a:rPr lang="en-US" sz="1100" dirty="0">
                <a:solidFill>
                  <a:schemeClr val="bg1"/>
                </a:solidFill>
                <a:latin typeface="Maven Pro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Maven Pro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njohura</a:t>
            </a:r>
            <a:r>
              <a:rPr lang="en-US" sz="1100" dirty="0">
                <a:solidFill>
                  <a:schemeClr val="bg1"/>
                </a:solidFill>
                <a:latin typeface="Maven Pro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Maven Pro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për</a:t>
            </a:r>
            <a:r>
              <a:rPr lang="en-US" sz="1100" dirty="0">
                <a:solidFill>
                  <a:schemeClr val="bg1"/>
                </a:solidFill>
                <a:latin typeface="Maven Pro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Maven Pro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aplikacionet</a:t>
            </a:r>
            <a:r>
              <a:rPr lang="en-US" sz="1100" dirty="0">
                <a:solidFill>
                  <a:schemeClr val="bg1"/>
                </a:solidFill>
                <a:latin typeface="Maven Pro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e </a:t>
            </a:r>
            <a:r>
              <a:rPr lang="en-US" sz="1100" dirty="0" err="1">
                <a:solidFill>
                  <a:schemeClr val="bg1"/>
                </a:solidFill>
                <a:latin typeface="Maven Pro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kartave</a:t>
            </a:r>
            <a:r>
              <a:rPr lang="en-US" sz="1100" dirty="0">
                <a:solidFill>
                  <a:schemeClr val="bg1"/>
                </a:solidFill>
                <a:latin typeface="Maven Pro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LF RFID </a:t>
            </a:r>
            <a:r>
              <a:rPr lang="en-US" sz="1100" dirty="0" err="1">
                <a:solidFill>
                  <a:schemeClr val="bg1"/>
                </a:solidFill>
                <a:latin typeface="Maven Pro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për</a:t>
            </a:r>
            <a:r>
              <a:rPr lang="en-US" sz="1100" dirty="0">
                <a:solidFill>
                  <a:schemeClr val="bg1"/>
                </a:solidFill>
                <a:latin typeface="Maven Pro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Maven Pro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shkak</a:t>
            </a:r>
            <a:r>
              <a:rPr lang="en-US" sz="1100" dirty="0">
                <a:solidFill>
                  <a:schemeClr val="bg1"/>
                </a:solidFill>
                <a:latin typeface="Maven Pro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Maven Pro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të</a:t>
            </a:r>
            <a:r>
              <a:rPr lang="en-US" sz="1100" dirty="0">
                <a:solidFill>
                  <a:schemeClr val="bg1"/>
                </a:solidFill>
                <a:latin typeface="Maven Pro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Maven Pro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madhësisë</a:t>
            </a:r>
            <a:r>
              <a:rPr lang="en-US" sz="1100" dirty="0">
                <a:solidFill>
                  <a:schemeClr val="bg1"/>
                </a:solidFill>
                <a:latin typeface="Maven Pro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Maven Pro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së</a:t>
            </a:r>
            <a:r>
              <a:rPr lang="en-US" sz="1100" dirty="0">
                <a:solidFill>
                  <a:schemeClr val="bg1"/>
                </a:solidFill>
                <a:latin typeface="Maven Pro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Maven Pro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tyre</a:t>
            </a:r>
            <a:r>
              <a:rPr lang="en-US" sz="1100" dirty="0">
                <a:solidFill>
                  <a:schemeClr val="bg1"/>
                </a:solidFill>
                <a:latin typeface="Maven Pro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Maven Pro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të</a:t>
            </a:r>
            <a:r>
              <a:rPr lang="en-US" sz="1100" dirty="0">
                <a:solidFill>
                  <a:schemeClr val="bg1"/>
                </a:solidFill>
                <a:latin typeface="Maven Pro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Maven Pro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vogël</a:t>
            </a:r>
            <a:r>
              <a:rPr lang="en-US" sz="1100" dirty="0">
                <a:solidFill>
                  <a:schemeClr val="bg1"/>
                </a:solidFill>
                <a:latin typeface="Maven Pro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Maven Pro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konsumit</a:t>
            </a:r>
            <a:r>
              <a:rPr lang="en-US" sz="1100" dirty="0">
                <a:solidFill>
                  <a:schemeClr val="bg1"/>
                </a:solidFill>
                <a:latin typeface="Maven Pro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Maven Pro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të</a:t>
            </a:r>
            <a:r>
              <a:rPr lang="en-US" sz="1100" dirty="0">
                <a:solidFill>
                  <a:schemeClr val="bg1"/>
                </a:solidFill>
                <a:latin typeface="Maven Pro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Maven Pro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ulët</a:t>
            </a:r>
            <a:r>
              <a:rPr lang="en-US" sz="1100" dirty="0">
                <a:solidFill>
                  <a:schemeClr val="bg1"/>
                </a:solidFill>
                <a:latin typeface="Maven Pro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Maven Pro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të</a:t>
            </a:r>
            <a:r>
              <a:rPr lang="en-US" sz="1100" dirty="0">
                <a:solidFill>
                  <a:schemeClr val="bg1"/>
                </a:solidFill>
                <a:latin typeface="Maven Pro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Maven Pro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energjisë</a:t>
            </a:r>
            <a:r>
              <a:rPr lang="en-US" sz="1100" dirty="0">
                <a:solidFill>
                  <a:schemeClr val="bg1"/>
                </a:solidFill>
                <a:latin typeface="Maven Pro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Maven Pro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dhe</a:t>
            </a:r>
            <a:r>
              <a:rPr lang="en-US" sz="1100" dirty="0">
                <a:solidFill>
                  <a:schemeClr val="bg1"/>
                </a:solidFill>
                <a:latin typeface="Maven Pro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Maven Pro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aftësive</a:t>
            </a:r>
            <a:r>
              <a:rPr lang="en-US" sz="1100" dirty="0">
                <a:solidFill>
                  <a:schemeClr val="bg1"/>
                </a:solidFill>
                <a:latin typeface="Maven Pro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Maven Pro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të</a:t>
            </a:r>
            <a:r>
              <a:rPr lang="en-US" sz="1100" dirty="0">
                <a:solidFill>
                  <a:schemeClr val="bg1"/>
                </a:solidFill>
                <a:latin typeface="Maven Pro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Maven Pro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mjaftueshme</a:t>
            </a:r>
            <a:r>
              <a:rPr lang="en-US" sz="1100" dirty="0">
                <a:solidFill>
                  <a:schemeClr val="bg1"/>
                </a:solidFill>
                <a:latin typeface="Maven Pro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Maven Pro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të</a:t>
            </a:r>
            <a:r>
              <a:rPr lang="en-US" sz="1100" dirty="0">
                <a:solidFill>
                  <a:schemeClr val="bg1"/>
                </a:solidFill>
                <a:latin typeface="Maven Pro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Maven Pro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përpunimit</a:t>
            </a:r>
            <a:r>
              <a:rPr lang="en-US" sz="1100" dirty="0">
                <a:solidFill>
                  <a:schemeClr val="bg1"/>
                </a:solidFill>
                <a:latin typeface="Maven Pro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sz="1100" b="1" dirty="0">
                <a:solidFill>
                  <a:schemeClr val="bg1"/>
                </a:solidFill>
                <a:latin typeface="Maven Pro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5. </a:t>
            </a:r>
            <a:r>
              <a:rPr lang="en-US" sz="1100" b="1" dirty="0" err="1">
                <a:solidFill>
                  <a:schemeClr val="bg1"/>
                </a:solidFill>
                <a:latin typeface="Maven Pro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Ora</a:t>
            </a:r>
            <a:r>
              <a:rPr lang="en-US" sz="1100" b="1" dirty="0">
                <a:solidFill>
                  <a:schemeClr val="bg1"/>
                </a:solidFill>
                <a:latin typeface="Maven Pro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US" sz="1100" dirty="0" err="1">
                <a:solidFill>
                  <a:schemeClr val="bg1"/>
                </a:solidFill>
                <a:latin typeface="Maven Pro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Sinjali</a:t>
            </a:r>
            <a:r>
              <a:rPr lang="en-US" sz="1100" dirty="0">
                <a:solidFill>
                  <a:schemeClr val="bg1"/>
                </a:solidFill>
                <a:latin typeface="Maven Pro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Maven Pro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Maven Pro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Maven Pro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sinkronizuar</a:t>
            </a:r>
            <a:r>
              <a:rPr lang="en-US" sz="1100" dirty="0">
                <a:solidFill>
                  <a:schemeClr val="bg1"/>
                </a:solidFill>
                <a:latin typeface="Maven Pro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Maven Pro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Maven Pro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Maven Pro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kohës</a:t>
            </a:r>
            <a:r>
              <a:rPr lang="en-US" sz="1100" dirty="0">
                <a:solidFill>
                  <a:schemeClr val="bg1"/>
                </a:solidFill>
                <a:latin typeface="Maven Pro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Maven Pro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që</a:t>
            </a:r>
            <a:r>
              <a:rPr lang="en-US" sz="1100" dirty="0">
                <a:solidFill>
                  <a:schemeClr val="bg1"/>
                </a:solidFill>
                <a:latin typeface="Maven Pro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Maven Pro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drejton</a:t>
            </a:r>
            <a:r>
              <a:rPr lang="en-US" sz="1100" dirty="0">
                <a:solidFill>
                  <a:schemeClr val="bg1"/>
                </a:solidFill>
                <a:latin typeface="Maven Pro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Maven Pro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funksionimin</a:t>
            </a:r>
            <a:r>
              <a:rPr lang="en-US" sz="1100" dirty="0">
                <a:solidFill>
                  <a:schemeClr val="bg1"/>
                </a:solidFill>
                <a:latin typeface="Maven Pro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e </a:t>
            </a:r>
            <a:r>
              <a:rPr lang="en-US" sz="1100" dirty="0" err="1">
                <a:solidFill>
                  <a:schemeClr val="bg1"/>
                </a:solidFill>
                <a:latin typeface="Maven Pro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çipit</a:t>
            </a:r>
            <a:r>
              <a:rPr lang="en-US" sz="1100" dirty="0">
                <a:solidFill>
                  <a:schemeClr val="bg1"/>
                </a:solidFill>
                <a:latin typeface="Maven Pro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Maven Pro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në</a:t>
            </a:r>
            <a:r>
              <a:rPr lang="en-US" sz="1100" dirty="0">
                <a:solidFill>
                  <a:schemeClr val="bg1"/>
                </a:solidFill>
                <a:latin typeface="Maven Pro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Maven Pro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një</a:t>
            </a:r>
            <a:r>
              <a:rPr lang="en-US" sz="1100" dirty="0">
                <a:solidFill>
                  <a:schemeClr val="bg1"/>
                </a:solidFill>
                <a:latin typeface="Maven Pro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Maven Pro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kartë</a:t>
            </a:r>
            <a:r>
              <a:rPr lang="en-US" sz="1100" dirty="0">
                <a:solidFill>
                  <a:schemeClr val="bg1"/>
                </a:solidFill>
                <a:latin typeface="Maven Pro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RFID.</a:t>
            </a:r>
            <a:endParaRPr lang="en-US" sz="1100" dirty="0">
              <a:solidFill>
                <a:schemeClr val="bg1"/>
              </a:solidFill>
              <a:effectLst/>
              <a:latin typeface="Maven Pro" panose="020B060402020202020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biLevel thresh="25000"/>
          </a:blip>
          <a:srcRect l="5946"/>
          <a:stretch/>
        </p:blipFill>
        <p:spPr>
          <a:xfrm>
            <a:off x="228911" y="571608"/>
            <a:ext cx="3925388" cy="21382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7618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201" y="1045291"/>
            <a:ext cx="3580795" cy="3224902"/>
          </a:xfrm>
          <a:prstGeom prst="rect">
            <a:avLst/>
          </a:prstGeom>
          <a:solidFill>
            <a:schemeClr val="bg1"/>
          </a:solidFill>
          <a:ln w="158750" cmpd="sng">
            <a:solidFill>
              <a:schemeClr val="bg1"/>
            </a:solidFill>
            <a:miter lim="800000"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2702" y="889518"/>
            <a:ext cx="3399072" cy="354761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grpSp>
        <p:nvGrpSpPr>
          <p:cNvPr id="4" name="Google Shape;1618;p52"/>
          <p:cNvGrpSpPr/>
          <p:nvPr/>
        </p:nvGrpSpPr>
        <p:grpSpPr>
          <a:xfrm>
            <a:off x="4496714" y="2308185"/>
            <a:ext cx="566698" cy="671390"/>
            <a:chOff x="4727025" y="1332775"/>
            <a:chExt cx="59900" cy="69625"/>
          </a:xfrm>
          <a:solidFill>
            <a:srgbClr val="00B0F0"/>
          </a:solidFill>
        </p:grpSpPr>
        <p:sp>
          <p:nvSpPr>
            <p:cNvPr id="5" name="Google Shape;1619;p52"/>
            <p:cNvSpPr/>
            <p:nvPr/>
          </p:nvSpPr>
          <p:spPr>
            <a:xfrm>
              <a:off x="4727025" y="1332775"/>
              <a:ext cx="36450" cy="33200"/>
            </a:xfrm>
            <a:custGeom>
              <a:avLst/>
              <a:gdLst/>
              <a:ahLst/>
              <a:cxnLst/>
              <a:rect l="l" t="t" r="r" b="b"/>
              <a:pathLst>
                <a:path w="1458" h="1328" extrusionOk="0">
                  <a:moveTo>
                    <a:pt x="1047" y="1"/>
                  </a:moveTo>
                  <a:lnTo>
                    <a:pt x="1047" y="188"/>
                  </a:lnTo>
                  <a:cubicBezTo>
                    <a:pt x="484" y="289"/>
                    <a:pt x="51" y="758"/>
                    <a:pt x="1" y="1328"/>
                  </a:cubicBezTo>
                  <a:lnTo>
                    <a:pt x="477" y="1328"/>
                  </a:lnTo>
                  <a:cubicBezTo>
                    <a:pt x="527" y="1018"/>
                    <a:pt x="751" y="765"/>
                    <a:pt x="1047" y="679"/>
                  </a:cubicBezTo>
                  <a:lnTo>
                    <a:pt x="1047" y="845"/>
                  </a:lnTo>
                  <a:lnTo>
                    <a:pt x="1458" y="433"/>
                  </a:lnTo>
                  <a:lnTo>
                    <a:pt x="1047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00B0F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620;p52"/>
            <p:cNvSpPr/>
            <p:nvPr/>
          </p:nvSpPr>
          <p:spPr>
            <a:xfrm>
              <a:off x="4750475" y="1369025"/>
              <a:ext cx="36450" cy="33375"/>
            </a:xfrm>
            <a:custGeom>
              <a:avLst/>
              <a:gdLst/>
              <a:ahLst/>
              <a:cxnLst/>
              <a:rect l="l" t="t" r="r" b="b"/>
              <a:pathLst>
                <a:path w="1458" h="1335" extrusionOk="0">
                  <a:moveTo>
                    <a:pt x="974" y="0"/>
                  </a:moveTo>
                  <a:cubicBezTo>
                    <a:pt x="931" y="311"/>
                    <a:pt x="707" y="570"/>
                    <a:pt x="404" y="657"/>
                  </a:cubicBezTo>
                  <a:lnTo>
                    <a:pt x="404" y="491"/>
                  </a:lnTo>
                  <a:lnTo>
                    <a:pt x="0" y="902"/>
                  </a:lnTo>
                  <a:lnTo>
                    <a:pt x="404" y="1335"/>
                  </a:lnTo>
                  <a:lnTo>
                    <a:pt x="404" y="1140"/>
                  </a:lnTo>
                  <a:cubicBezTo>
                    <a:pt x="967" y="1039"/>
                    <a:pt x="1400" y="577"/>
                    <a:pt x="1457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00B0F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540329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5023391" y="1211987"/>
            <a:ext cx="3701509" cy="3474614"/>
          </a:xfrm>
        </p:spPr>
        <p:txBody>
          <a:bodyPr/>
          <a:lstStyle/>
          <a:p>
            <a:pPr marL="152400" indent="0">
              <a:lnSpc>
                <a:spcPct val="200000"/>
              </a:lnSpc>
              <a:buNone/>
            </a:pPr>
            <a:r>
              <a:rPr lang="en-US" sz="1200" b="1" dirty="0" err="1"/>
              <a:t>Dimensionet</a:t>
            </a:r>
            <a:r>
              <a:rPr lang="en-US" sz="1200" dirty="0"/>
              <a:t>: 80.5 x 50.5 x 1 </a:t>
            </a:r>
            <a:r>
              <a:rPr lang="en-US" sz="1200" dirty="0" smtClean="0"/>
              <a:t>mm</a:t>
            </a:r>
          </a:p>
          <a:p>
            <a:pPr marL="152400" indent="0">
              <a:lnSpc>
                <a:spcPct val="200000"/>
              </a:lnSpc>
              <a:buNone/>
            </a:pPr>
            <a:r>
              <a:rPr lang="en-US" sz="1200" b="1" dirty="0" err="1" smtClean="0"/>
              <a:t>Çipi</a:t>
            </a:r>
            <a:r>
              <a:rPr lang="en-US" sz="1200" dirty="0"/>
              <a:t>: </a:t>
            </a:r>
            <a:r>
              <a:rPr lang="en-US" sz="1200" dirty="0" smtClean="0"/>
              <a:t>EM4305</a:t>
            </a:r>
          </a:p>
          <a:p>
            <a:pPr marL="152400" indent="0">
              <a:lnSpc>
                <a:spcPct val="200000"/>
              </a:lnSpc>
              <a:buNone/>
            </a:pPr>
            <a:r>
              <a:rPr lang="en-US" sz="1200" b="1" dirty="0" err="1" smtClean="0"/>
              <a:t>Frekuenca</a:t>
            </a:r>
            <a:r>
              <a:rPr lang="en-US" sz="1200" dirty="0"/>
              <a:t>: 125 kHz </a:t>
            </a:r>
            <a:endParaRPr lang="en-US" sz="1200" dirty="0" smtClean="0"/>
          </a:p>
          <a:p>
            <a:pPr marL="152400" indent="0">
              <a:lnSpc>
                <a:spcPct val="200000"/>
              </a:lnSpc>
              <a:buNone/>
            </a:pPr>
            <a:r>
              <a:rPr lang="en-US" sz="1200" b="1" dirty="0" smtClean="0"/>
              <a:t>R/W</a:t>
            </a:r>
            <a:r>
              <a:rPr lang="en-US" sz="1200" dirty="0"/>
              <a:t>: </a:t>
            </a:r>
            <a:r>
              <a:rPr lang="en-US" sz="1200" dirty="0" err="1"/>
              <a:t>Lexim</a:t>
            </a:r>
            <a:r>
              <a:rPr lang="en-US" sz="1200" dirty="0"/>
              <a:t>/</a:t>
            </a:r>
            <a:r>
              <a:rPr lang="en-US" sz="1200" dirty="0" err="1"/>
              <a:t>Shkrim</a:t>
            </a:r>
            <a:r>
              <a:rPr lang="en-US" sz="1200" dirty="0"/>
              <a:t> </a:t>
            </a:r>
            <a:endParaRPr lang="en-US" sz="1200" dirty="0" smtClean="0"/>
          </a:p>
          <a:p>
            <a:pPr marL="152400" indent="0">
              <a:lnSpc>
                <a:spcPct val="200000"/>
              </a:lnSpc>
              <a:buNone/>
            </a:pPr>
            <a:r>
              <a:rPr lang="en-US" sz="1200" b="1" dirty="0" err="1" smtClean="0"/>
              <a:t>Distanca</a:t>
            </a:r>
            <a:r>
              <a:rPr lang="en-US" sz="1200" b="1" dirty="0" smtClean="0"/>
              <a:t> </a:t>
            </a:r>
            <a:r>
              <a:rPr lang="en-US" sz="1200" b="1" dirty="0"/>
              <a:t>e </a:t>
            </a:r>
            <a:r>
              <a:rPr lang="en-US" sz="1200" b="1" dirty="0" err="1"/>
              <a:t>leximit</a:t>
            </a:r>
            <a:r>
              <a:rPr lang="en-US" sz="1200" dirty="0"/>
              <a:t>: 0-10 </a:t>
            </a:r>
            <a:r>
              <a:rPr lang="en-US" sz="1200" dirty="0" smtClean="0"/>
              <a:t>cm</a:t>
            </a:r>
          </a:p>
          <a:p>
            <a:pPr marL="152400" indent="0">
              <a:lnSpc>
                <a:spcPct val="200000"/>
              </a:lnSpc>
              <a:buNone/>
            </a:pPr>
            <a:r>
              <a:rPr lang="en-US" sz="1200" b="1" dirty="0" err="1" smtClean="0"/>
              <a:t>Durimi</a:t>
            </a:r>
            <a:r>
              <a:rPr lang="en-US" sz="1200" b="1" dirty="0" smtClean="0"/>
              <a:t> </a:t>
            </a:r>
            <a:r>
              <a:rPr lang="en-US" sz="1200" b="1" dirty="0" err="1"/>
              <a:t>i</a:t>
            </a:r>
            <a:r>
              <a:rPr lang="en-US" sz="1200" b="1" dirty="0"/>
              <a:t> </a:t>
            </a:r>
            <a:r>
              <a:rPr lang="en-US" sz="1200" b="1" dirty="0" err="1"/>
              <a:t>shkrimit</a:t>
            </a:r>
            <a:r>
              <a:rPr lang="en-US" sz="1200" dirty="0"/>
              <a:t>: 100,000 </a:t>
            </a:r>
            <a:r>
              <a:rPr lang="en-US" sz="1200" dirty="0" err="1"/>
              <a:t>herë</a:t>
            </a:r>
            <a:r>
              <a:rPr lang="en-US" sz="1200" dirty="0"/>
              <a:t> </a:t>
            </a:r>
            <a:endParaRPr lang="en-US" sz="1200" dirty="0" smtClean="0"/>
          </a:p>
          <a:p>
            <a:pPr marL="152400" indent="0">
              <a:lnSpc>
                <a:spcPct val="200000"/>
              </a:lnSpc>
              <a:buNone/>
            </a:pPr>
            <a:r>
              <a:rPr lang="en-US" sz="1200" b="1" dirty="0" err="1" smtClean="0"/>
              <a:t>Temperatura</a:t>
            </a:r>
            <a:r>
              <a:rPr lang="en-US" sz="1200" b="1" dirty="0" smtClean="0"/>
              <a:t> </a:t>
            </a:r>
            <a:r>
              <a:rPr lang="en-US" sz="1200" b="1" dirty="0"/>
              <a:t>e </a:t>
            </a:r>
            <a:r>
              <a:rPr lang="en-US" sz="1200" b="1" dirty="0" err="1"/>
              <a:t>punës</a:t>
            </a:r>
            <a:r>
              <a:rPr lang="en-US" sz="1200" dirty="0"/>
              <a:t>: -25°C </a:t>
            </a:r>
            <a:r>
              <a:rPr lang="en-US" sz="1200" dirty="0" err="1"/>
              <a:t>deri</a:t>
            </a:r>
            <a:r>
              <a:rPr lang="en-US" sz="1200" dirty="0"/>
              <a:t> </a:t>
            </a:r>
            <a:r>
              <a:rPr lang="en-US" sz="1200" dirty="0" err="1"/>
              <a:t>në</a:t>
            </a:r>
            <a:r>
              <a:rPr lang="en-US" sz="1200" dirty="0"/>
              <a:t> 65°C </a:t>
            </a:r>
            <a:endParaRPr lang="en-US" sz="1200" dirty="0" smtClean="0"/>
          </a:p>
          <a:p>
            <a:pPr marL="152400" indent="0">
              <a:lnSpc>
                <a:spcPct val="200000"/>
              </a:lnSpc>
              <a:buNone/>
            </a:pPr>
            <a:r>
              <a:rPr lang="en-US" sz="1200" b="1" dirty="0" err="1" smtClean="0"/>
              <a:t>Kohëzgjatja</a:t>
            </a:r>
            <a:r>
              <a:rPr lang="en-US" sz="1200" b="1" dirty="0" smtClean="0"/>
              <a:t> </a:t>
            </a:r>
            <a:r>
              <a:rPr lang="en-US" sz="1200" b="1" dirty="0"/>
              <a:t>e </a:t>
            </a:r>
            <a:r>
              <a:rPr lang="en-US" sz="1200" b="1" dirty="0" err="1"/>
              <a:t>ruajtjes</a:t>
            </a:r>
            <a:r>
              <a:rPr lang="en-US" sz="1200" b="1" dirty="0"/>
              <a:t> </a:t>
            </a:r>
            <a:r>
              <a:rPr lang="en-US" sz="1200" b="1" dirty="0" err="1"/>
              <a:t>së</a:t>
            </a:r>
            <a:r>
              <a:rPr lang="en-US" sz="1200" b="1" dirty="0"/>
              <a:t> </a:t>
            </a:r>
            <a:r>
              <a:rPr lang="en-US" sz="1200" b="1" dirty="0" err="1"/>
              <a:t>të</a:t>
            </a:r>
            <a:r>
              <a:rPr lang="en-US" sz="1200" b="1" dirty="0"/>
              <a:t> </a:t>
            </a:r>
            <a:r>
              <a:rPr lang="en-US" sz="1200" b="1" dirty="0" err="1"/>
              <a:t>dhënave</a:t>
            </a:r>
            <a:r>
              <a:rPr lang="en-US" sz="1200" dirty="0"/>
              <a:t>: 10 </a:t>
            </a:r>
            <a:r>
              <a:rPr lang="en-US" sz="1200" dirty="0" err="1" smtClean="0"/>
              <a:t>vjet</a:t>
            </a:r>
            <a:endParaRPr lang="en-US" sz="1200" dirty="0" smtClean="0"/>
          </a:p>
          <a:p>
            <a:pPr marL="152400" indent="0">
              <a:lnSpc>
                <a:spcPct val="200000"/>
              </a:lnSpc>
              <a:buNone/>
            </a:pPr>
            <a:r>
              <a:rPr lang="en-US" sz="1200" b="1" dirty="0" err="1" smtClean="0"/>
              <a:t>Memoria</a:t>
            </a:r>
            <a:r>
              <a:rPr lang="en-US" sz="1200" dirty="0" smtClean="0"/>
              <a:t>: 350 </a:t>
            </a:r>
            <a:r>
              <a:rPr lang="en-US" sz="1200" dirty="0" err="1" smtClean="0"/>
              <a:t>bajt</a:t>
            </a:r>
            <a:endParaRPr lang="en-US" sz="1200" dirty="0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549691" y="335475"/>
            <a:ext cx="4727700" cy="577800"/>
          </a:xfrm>
        </p:spPr>
        <p:txBody>
          <a:bodyPr/>
          <a:lstStyle/>
          <a:p>
            <a:r>
              <a:rPr lang="en-US" dirty="0" smtClean="0"/>
              <a:t>PROTOTIPI 1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504" y="1547813"/>
            <a:ext cx="4511208" cy="2802963"/>
          </a:xfrm>
          <a:prstGeom prst="roundRect">
            <a:avLst>
              <a:gd name="adj" fmla="val 6681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743179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4531181" y="1022847"/>
            <a:ext cx="3800670" cy="3776084"/>
          </a:xfrm>
          <a:solidFill>
            <a:srgbClr val="002845"/>
          </a:solidFill>
        </p:spPr>
        <p:txBody>
          <a:bodyPr/>
          <a:lstStyle/>
          <a:p>
            <a:pPr marL="114300" indent="0">
              <a:lnSpc>
                <a:spcPct val="200000"/>
              </a:lnSpc>
              <a:buNone/>
            </a:pPr>
            <a:r>
              <a:rPr lang="en-US" sz="1200" b="1" dirty="0" err="1"/>
              <a:t>Dimensionet</a:t>
            </a:r>
            <a:r>
              <a:rPr lang="en-US" sz="1200" dirty="0"/>
              <a:t>: 24 x 29 mm</a:t>
            </a:r>
          </a:p>
          <a:p>
            <a:pPr marL="114300" indent="0">
              <a:lnSpc>
                <a:spcPct val="200000"/>
              </a:lnSpc>
              <a:buNone/>
            </a:pPr>
            <a:r>
              <a:rPr lang="en-US" sz="1200" b="1" dirty="0" err="1"/>
              <a:t>Çipi</a:t>
            </a:r>
            <a:r>
              <a:rPr lang="en-US" sz="1200" dirty="0"/>
              <a:t>: T5577</a:t>
            </a:r>
          </a:p>
          <a:p>
            <a:pPr marL="114300" indent="0">
              <a:lnSpc>
                <a:spcPct val="200000"/>
              </a:lnSpc>
              <a:buNone/>
            </a:pPr>
            <a:r>
              <a:rPr lang="en-US" sz="1200" b="1" dirty="0" err="1"/>
              <a:t>Frekuenca</a:t>
            </a:r>
            <a:r>
              <a:rPr lang="en-US" sz="1200" dirty="0"/>
              <a:t>: 125 kHz</a:t>
            </a:r>
          </a:p>
          <a:p>
            <a:pPr marL="114300" indent="0">
              <a:lnSpc>
                <a:spcPct val="200000"/>
              </a:lnSpc>
              <a:buNone/>
            </a:pPr>
            <a:r>
              <a:rPr lang="en-US" sz="1200" b="1" dirty="0" smtClean="0"/>
              <a:t>R/W</a:t>
            </a:r>
            <a:r>
              <a:rPr lang="en-US" sz="1200" dirty="0" smtClean="0"/>
              <a:t>: </a:t>
            </a:r>
            <a:r>
              <a:rPr lang="en-US" sz="1200" dirty="0" err="1" smtClean="0"/>
              <a:t>Lexim</a:t>
            </a:r>
            <a:r>
              <a:rPr lang="en-US" sz="1200" dirty="0" smtClean="0"/>
              <a:t>/</a:t>
            </a:r>
            <a:r>
              <a:rPr lang="en-US" sz="1200" dirty="0" err="1" smtClean="0"/>
              <a:t>Shkrim</a:t>
            </a:r>
            <a:endParaRPr lang="en-US" sz="1200" dirty="0"/>
          </a:p>
          <a:p>
            <a:pPr marL="114300" indent="0">
              <a:lnSpc>
                <a:spcPct val="200000"/>
              </a:lnSpc>
              <a:buNone/>
            </a:pPr>
            <a:r>
              <a:rPr lang="en-US" sz="1200" b="1" dirty="0" err="1"/>
              <a:t>Eeprom</a:t>
            </a:r>
            <a:r>
              <a:rPr lang="en-US" sz="1200" dirty="0"/>
              <a:t>: 363 </a:t>
            </a:r>
            <a:r>
              <a:rPr lang="en-US" sz="1200" dirty="0" err="1" smtClean="0"/>
              <a:t>bajt</a:t>
            </a:r>
            <a:endParaRPr lang="en-US" sz="1200" dirty="0"/>
          </a:p>
          <a:p>
            <a:pPr marL="114300" indent="0">
              <a:lnSpc>
                <a:spcPct val="200000"/>
              </a:lnSpc>
              <a:buNone/>
            </a:pPr>
            <a:r>
              <a:rPr lang="en-US" sz="1200" b="1" dirty="0" err="1"/>
              <a:t>Distanca</a:t>
            </a:r>
            <a:r>
              <a:rPr lang="en-US" sz="1200" b="1" dirty="0"/>
              <a:t> e </a:t>
            </a:r>
            <a:r>
              <a:rPr lang="en-US" sz="1200" b="1" dirty="0" err="1"/>
              <a:t>leximit</a:t>
            </a:r>
            <a:r>
              <a:rPr lang="en-US" sz="1200" dirty="0"/>
              <a:t>: 0-10 cm</a:t>
            </a:r>
          </a:p>
          <a:p>
            <a:pPr marL="114300" indent="0">
              <a:lnSpc>
                <a:spcPct val="200000"/>
              </a:lnSpc>
              <a:buNone/>
            </a:pPr>
            <a:r>
              <a:rPr lang="en-US" sz="1200" b="1" dirty="0" err="1"/>
              <a:t>Durimi</a:t>
            </a:r>
            <a:r>
              <a:rPr lang="en-US" sz="1200" b="1" dirty="0"/>
              <a:t> </a:t>
            </a:r>
            <a:r>
              <a:rPr lang="en-US" sz="1200" b="1" dirty="0" err="1"/>
              <a:t>i</a:t>
            </a:r>
            <a:r>
              <a:rPr lang="en-US" sz="1200" b="1" dirty="0"/>
              <a:t> </a:t>
            </a:r>
            <a:r>
              <a:rPr lang="en-US" sz="1200" b="1" dirty="0" err="1"/>
              <a:t>shkrimit</a:t>
            </a:r>
            <a:r>
              <a:rPr lang="en-US" sz="1200" dirty="0"/>
              <a:t>: 100,000 </a:t>
            </a:r>
            <a:r>
              <a:rPr lang="en-US" sz="1200" dirty="0" err="1"/>
              <a:t>herë</a:t>
            </a:r>
            <a:endParaRPr lang="en-US" sz="1200" dirty="0"/>
          </a:p>
          <a:p>
            <a:pPr marL="114300" indent="0">
              <a:lnSpc>
                <a:spcPct val="200000"/>
              </a:lnSpc>
              <a:buNone/>
            </a:pPr>
            <a:r>
              <a:rPr lang="en-US" sz="1200" b="1" dirty="0" err="1"/>
              <a:t>Temperatura</a:t>
            </a:r>
            <a:r>
              <a:rPr lang="en-US" sz="1200" b="1" dirty="0"/>
              <a:t> e </a:t>
            </a:r>
            <a:r>
              <a:rPr lang="en-US" sz="1200" b="1" dirty="0" err="1"/>
              <a:t>punës</a:t>
            </a:r>
            <a:r>
              <a:rPr lang="en-US" sz="1200" dirty="0"/>
              <a:t>: -25°C </a:t>
            </a:r>
            <a:r>
              <a:rPr lang="en-US" sz="1200" dirty="0" err="1"/>
              <a:t>deri</a:t>
            </a:r>
            <a:r>
              <a:rPr lang="en-US" sz="1200" dirty="0"/>
              <a:t> </a:t>
            </a:r>
            <a:r>
              <a:rPr lang="en-US" sz="1200" dirty="0" err="1"/>
              <a:t>në</a:t>
            </a:r>
            <a:r>
              <a:rPr lang="en-US" sz="1200" dirty="0"/>
              <a:t> 65°C</a:t>
            </a:r>
          </a:p>
          <a:p>
            <a:pPr marL="114300" indent="0">
              <a:lnSpc>
                <a:spcPct val="200000"/>
              </a:lnSpc>
              <a:buNone/>
            </a:pPr>
            <a:r>
              <a:rPr lang="en-US" sz="1200" b="1" dirty="0" err="1"/>
              <a:t>Kohëzgjatja</a:t>
            </a:r>
            <a:r>
              <a:rPr lang="en-US" sz="1200" b="1" dirty="0"/>
              <a:t> e </a:t>
            </a:r>
            <a:r>
              <a:rPr lang="en-US" sz="1200" b="1" dirty="0" err="1"/>
              <a:t>ruajtjes</a:t>
            </a:r>
            <a:r>
              <a:rPr lang="en-US" sz="1200" b="1" dirty="0"/>
              <a:t> </a:t>
            </a:r>
            <a:r>
              <a:rPr lang="en-US" sz="1200" b="1" dirty="0" err="1"/>
              <a:t>së</a:t>
            </a:r>
            <a:r>
              <a:rPr lang="en-US" sz="1200" b="1" dirty="0"/>
              <a:t> </a:t>
            </a:r>
            <a:r>
              <a:rPr lang="en-US" sz="1200" b="1" dirty="0" err="1"/>
              <a:t>të</a:t>
            </a:r>
            <a:r>
              <a:rPr lang="en-US" sz="1200" b="1" dirty="0"/>
              <a:t> </a:t>
            </a:r>
            <a:r>
              <a:rPr lang="en-US" sz="1200" b="1" dirty="0" err="1"/>
              <a:t>dhënave</a:t>
            </a:r>
            <a:r>
              <a:rPr lang="en-US" sz="1200" dirty="0"/>
              <a:t>: 10 </a:t>
            </a:r>
            <a:r>
              <a:rPr lang="en-US" sz="1200" dirty="0" err="1" smtClean="0"/>
              <a:t>vjet</a:t>
            </a:r>
            <a:endParaRPr lang="en-US" sz="1200" dirty="0" smtClean="0"/>
          </a:p>
          <a:p>
            <a:pPr marL="114300" indent="0">
              <a:lnSpc>
                <a:spcPct val="200000"/>
              </a:lnSpc>
              <a:buNone/>
            </a:pPr>
            <a:endParaRPr lang="en-US" sz="1200" dirty="0"/>
          </a:p>
          <a:p>
            <a:pPr marL="114300" indent="0">
              <a:lnSpc>
                <a:spcPct val="200000"/>
              </a:lnSpc>
              <a:buNone/>
            </a:pPr>
            <a:endParaRPr lang="en-US" sz="1200" dirty="0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606384" y="262386"/>
            <a:ext cx="2686500" cy="577800"/>
          </a:xfrm>
        </p:spPr>
        <p:txBody>
          <a:bodyPr/>
          <a:lstStyle/>
          <a:p>
            <a:r>
              <a:rPr lang="en-US" dirty="0" smtClean="0"/>
              <a:t>PROTOTIPI 2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351" y="1203259"/>
            <a:ext cx="3172408" cy="317240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038772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4065875" y="797787"/>
            <a:ext cx="4849811" cy="3931967"/>
          </a:xfrm>
        </p:spPr>
        <p:txBody>
          <a:bodyPr/>
          <a:lstStyle/>
          <a:p>
            <a:pPr marL="114300" indent="0">
              <a:lnSpc>
                <a:spcPct val="150000"/>
              </a:lnSpc>
              <a:buNone/>
            </a:pPr>
            <a:r>
              <a:rPr lang="en-US" sz="1200" b="1" dirty="0" err="1"/>
              <a:t>Artikulli</a:t>
            </a:r>
            <a:r>
              <a:rPr lang="en-US" sz="1200" b="1" dirty="0"/>
              <a:t>: </a:t>
            </a:r>
            <a:r>
              <a:rPr lang="en-US" sz="1200" dirty="0" err="1"/>
              <a:t>Brazaletë</a:t>
            </a:r>
            <a:r>
              <a:rPr lang="en-US" sz="1200" dirty="0"/>
              <a:t> e </a:t>
            </a:r>
            <a:r>
              <a:rPr lang="en-US" sz="1200" dirty="0" err="1"/>
              <a:t>silikonit</a:t>
            </a:r>
            <a:r>
              <a:rPr lang="en-US" sz="1200" dirty="0"/>
              <a:t> Ntag213</a:t>
            </a:r>
          </a:p>
          <a:p>
            <a:pPr marL="114300" indent="0">
              <a:lnSpc>
                <a:spcPct val="150000"/>
              </a:lnSpc>
              <a:buNone/>
            </a:pPr>
            <a:r>
              <a:rPr lang="en-US" sz="1200" b="1" dirty="0" err="1"/>
              <a:t>Materiali</a:t>
            </a:r>
            <a:r>
              <a:rPr lang="en-US" sz="1200" b="1" dirty="0"/>
              <a:t>: </a:t>
            </a:r>
            <a:r>
              <a:rPr lang="en-US" sz="1200" dirty="0" err="1"/>
              <a:t>silikoni</a:t>
            </a:r>
            <a:endParaRPr lang="en-US" sz="1200" dirty="0"/>
          </a:p>
          <a:p>
            <a:pPr marL="114300" indent="0">
              <a:lnSpc>
                <a:spcPct val="150000"/>
              </a:lnSpc>
              <a:buNone/>
            </a:pPr>
            <a:r>
              <a:rPr lang="en-US" sz="1200" b="1" dirty="0" err="1"/>
              <a:t>Çipi</a:t>
            </a:r>
            <a:r>
              <a:rPr lang="en-US" sz="1200" b="1" dirty="0"/>
              <a:t> </a:t>
            </a:r>
            <a:r>
              <a:rPr lang="en-US" sz="1200" b="1" dirty="0" smtClean="0"/>
              <a:t>: </a:t>
            </a:r>
            <a:r>
              <a:rPr lang="en-US" sz="1200" dirty="0"/>
              <a:t>NTAG215</a:t>
            </a:r>
          </a:p>
          <a:p>
            <a:pPr marL="114300" indent="0">
              <a:lnSpc>
                <a:spcPct val="150000"/>
              </a:lnSpc>
              <a:buNone/>
            </a:pPr>
            <a:r>
              <a:rPr lang="en-US" sz="1200" b="1" dirty="0" err="1"/>
              <a:t>Frekuenca</a:t>
            </a:r>
            <a:r>
              <a:rPr lang="en-US" sz="1200" b="1" dirty="0"/>
              <a:t>: </a:t>
            </a:r>
            <a:r>
              <a:rPr lang="en-US" sz="1200" dirty="0"/>
              <a:t>LF 125kHz, HF 13.56MHz</a:t>
            </a:r>
          </a:p>
          <a:p>
            <a:pPr marL="114300" indent="0">
              <a:lnSpc>
                <a:spcPct val="150000"/>
              </a:lnSpc>
              <a:buNone/>
            </a:pPr>
            <a:r>
              <a:rPr lang="en-US" sz="1200" b="1" dirty="0" err="1"/>
              <a:t>Protokolli</a:t>
            </a:r>
            <a:r>
              <a:rPr lang="en-US" sz="1200" b="1" dirty="0"/>
              <a:t>: </a:t>
            </a:r>
            <a:r>
              <a:rPr lang="en-US" sz="1200" dirty="0"/>
              <a:t>ISO14443A</a:t>
            </a:r>
          </a:p>
          <a:p>
            <a:pPr marL="114300" indent="0">
              <a:lnSpc>
                <a:spcPct val="150000"/>
              </a:lnSpc>
              <a:buNone/>
            </a:pPr>
            <a:r>
              <a:rPr lang="en-US" sz="1200" b="1" dirty="0" err="1"/>
              <a:t>Ngjyra</a:t>
            </a:r>
            <a:r>
              <a:rPr lang="en-US" sz="1200" b="1" dirty="0"/>
              <a:t>: </a:t>
            </a:r>
            <a:r>
              <a:rPr lang="en-US" sz="1200" dirty="0" err="1"/>
              <a:t>Mund</a:t>
            </a:r>
            <a:r>
              <a:rPr lang="en-US" sz="1200" dirty="0"/>
              <a:t> </a:t>
            </a:r>
            <a:r>
              <a:rPr lang="en-US" sz="1200" dirty="0" err="1"/>
              <a:t>të</a:t>
            </a:r>
            <a:r>
              <a:rPr lang="en-US" sz="1200" dirty="0"/>
              <a:t> </a:t>
            </a:r>
            <a:r>
              <a:rPr lang="en-US" sz="1200" dirty="0" err="1"/>
              <a:t>përshtatet</a:t>
            </a:r>
            <a:r>
              <a:rPr lang="en-US" sz="1200" dirty="0"/>
              <a:t> </a:t>
            </a:r>
            <a:r>
              <a:rPr lang="en-US" sz="1200" dirty="0" err="1"/>
              <a:t>sipas</a:t>
            </a:r>
            <a:r>
              <a:rPr lang="en-US" sz="1200" dirty="0"/>
              <a:t> </a:t>
            </a:r>
            <a:r>
              <a:rPr lang="en-US" sz="1200" dirty="0" err="1"/>
              <a:t>preferencave</a:t>
            </a:r>
            <a:endParaRPr lang="en-US" sz="1200" dirty="0"/>
          </a:p>
          <a:p>
            <a:pPr marL="114300" indent="0">
              <a:lnSpc>
                <a:spcPct val="150000"/>
              </a:lnSpc>
              <a:buNone/>
            </a:pPr>
            <a:r>
              <a:rPr lang="en-US" sz="1200" b="1" dirty="0" err="1"/>
              <a:t>Madhësia</a:t>
            </a:r>
            <a:r>
              <a:rPr lang="en-US" sz="1200" b="1" dirty="0"/>
              <a:t>: </a:t>
            </a:r>
            <a:r>
              <a:rPr lang="az-Cyrl-AZ" sz="1200" dirty="0" smtClean="0"/>
              <a:t>Ф62</a:t>
            </a:r>
            <a:r>
              <a:rPr lang="en-US" sz="1200" dirty="0" smtClean="0"/>
              <a:t>mm</a:t>
            </a:r>
            <a:endParaRPr lang="en-US" sz="1200" dirty="0"/>
          </a:p>
          <a:p>
            <a:pPr marL="114300" indent="0">
              <a:lnSpc>
                <a:spcPct val="150000"/>
              </a:lnSpc>
              <a:buNone/>
            </a:pPr>
            <a:r>
              <a:rPr lang="en-US" sz="1200" b="1" dirty="0" err="1"/>
              <a:t>Memoria</a:t>
            </a:r>
            <a:r>
              <a:rPr lang="en-US" sz="1200" b="1" dirty="0"/>
              <a:t>: </a:t>
            </a:r>
            <a:r>
              <a:rPr lang="en-US" sz="1200" dirty="0"/>
              <a:t>144 </a:t>
            </a:r>
            <a:r>
              <a:rPr lang="en-US" sz="1200" dirty="0" err="1"/>
              <a:t>bajtë</a:t>
            </a:r>
            <a:endParaRPr lang="en-US" sz="1200" dirty="0"/>
          </a:p>
          <a:p>
            <a:pPr marL="114300" indent="0">
              <a:lnSpc>
                <a:spcPct val="150000"/>
              </a:lnSpc>
              <a:buNone/>
            </a:pPr>
            <a:r>
              <a:rPr lang="en-US" sz="1200" b="1" dirty="0" err="1"/>
              <a:t>Distanca</a:t>
            </a:r>
            <a:r>
              <a:rPr lang="en-US" sz="1200" b="1" dirty="0"/>
              <a:t> e </a:t>
            </a:r>
            <a:r>
              <a:rPr lang="en-US" sz="1200" b="1" dirty="0" err="1"/>
              <a:t>leximit</a:t>
            </a:r>
            <a:r>
              <a:rPr lang="en-US" sz="1200" b="1" dirty="0"/>
              <a:t>: </a:t>
            </a:r>
            <a:r>
              <a:rPr lang="en-US" sz="1200" dirty="0"/>
              <a:t>0-10cm</a:t>
            </a:r>
          </a:p>
          <a:p>
            <a:pPr marL="114300" indent="0">
              <a:lnSpc>
                <a:spcPct val="150000"/>
              </a:lnSpc>
              <a:buNone/>
            </a:pPr>
            <a:r>
              <a:rPr lang="en-US" sz="1200" b="1" dirty="0" err="1"/>
              <a:t>Durimi</a:t>
            </a:r>
            <a:r>
              <a:rPr lang="en-US" sz="1200" b="1" dirty="0"/>
              <a:t> </a:t>
            </a:r>
            <a:r>
              <a:rPr lang="en-US" sz="1200" b="1" dirty="0" err="1"/>
              <a:t>i</a:t>
            </a:r>
            <a:r>
              <a:rPr lang="en-US" sz="1200" b="1" dirty="0"/>
              <a:t> </a:t>
            </a:r>
            <a:r>
              <a:rPr lang="en-US" sz="1200" b="1" dirty="0" err="1"/>
              <a:t>shkrimit</a:t>
            </a:r>
            <a:r>
              <a:rPr lang="en-US" sz="1200" b="1" dirty="0"/>
              <a:t>: </a:t>
            </a:r>
            <a:r>
              <a:rPr lang="en-US" sz="1200" dirty="0"/>
              <a:t>100,000 </a:t>
            </a:r>
            <a:r>
              <a:rPr lang="en-US" sz="1200" dirty="0" err="1"/>
              <a:t>herë</a:t>
            </a:r>
            <a:endParaRPr lang="en-US" sz="1200" dirty="0"/>
          </a:p>
          <a:p>
            <a:pPr marL="114300" indent="0">
              <a:lnSpc>
                <a:spcPct val="150000"/>
              </a:lnSpc>
              <a:buNone/>
            </a:pPr>
            <a:r>
              <a:rPr lang="en-US" sz="1200" b="1" dirty="0" err="1"/>
              <a:t>Temperatura</a:t>
            </a:r>
            <a:r>
              <a:rPr lang="en-US" sz="1200" b="1" dirty="0"/>
              <a:t> e </a:t>
            </a:r>
            <a:r>
              <a:rPr lang="en-US" sz="1200" b="1" dirty="0" err="1"/>
              <a:t>punës</a:t>
            </a:r>
            <a:r>
              <a:rPr lang="en-US" sz="1200" b="1" dirty="0"/>
              <a:t>: </a:t>
            </a:r>
            <a:r>
              <a:rPr lang="en-US" sz="1200" dirty="0"/>
              <a:t>-25°C </a:t>
            </a:r>
            <a:r>
              <a:rPr lang="en-US" sz="1200" dirty="0" err="1"/>
              <a:t>deri</a:t>
            </a:r>
            <a:r>
              <a:rPr lang="en-US" sz="1200" dirty="0"/>
              <a:t> </a:t>
            </a:r>
            <a:r>
              <a:rPr lang="en-US" sz="1200" dirty="0" err="1"/>
              <a:t>në</a:t>
            </a:r>
            <a:r>
              <a:rPr lang="en-US" sz="1200" dirty="0"/>
              <a:t> 65°C</a:t>
            </a:r>
          </a:p>
          <a:p>
            <a:pPr marL="114300" indent="0">
              <a:lnSpc>
                <a:spcPct val="150000"/>
              </a:lnSpc>
              <a:buNone/>
            </a:pPr>
            <a:r>
              <a:rPr lang="en-US" sz="1200" b="1" dirty="0" err="1"/>
              <a:t>Kohëzgjatja</a:t>
            </a:r>
            <a:r>
              <a:rPr lang="en-US" sz="1200" b="1" dirty="0"/>
              <a:t> e </a:t>
            </a:r>
            <a:r>
              <a:rPr lang="en-US" sz="1200" b="1" dirty="0" err="1"/>
              <a:t>ruajtjes</a:t>
            </a:r>
            <a:r>
              <a:rPr lang="en-US" sz="1200" b="1" dirty="0"/>
              <a:t> </a:t>
            </a:r>
            <a:r>
              <a:rPr lang="en-US" sz="1200" b="1" dirty="0" err="1"/>
              <a:t>së</a:t>
            </a:r>
            <a:r>
              <a:rPr lang="en-US" sz="1200" b="1" dirty="0"/>
              <a:t> </a:t>
            </a:r>
            <a:r>
              <a:rPr lang="en-US" sz="1200" b="1" dirty="0" err="1"/>
              <a:t>të</a:t>
            </a:r>
            <a:r>
              <a:rPr lang="en-US" sz="1200" b="1" dirty="0"/>
              <a:t> </a:t>
            </a:r>
            <a:r>
              <a:rPr lang="en-US" sz="1200" b="1" dirty="0" err="1"/>
              <a:t>dhënave</a:t>
            </a:r>
            <a:r>
              <a:rPr lang="en-US" sz="1200" b="1" dirty="0"/>
              <a:t>: </a:t>
            </a:r>
            <a:r>
              <a:rPr lang="en-US" sz="1200" dirty="0"/>
              <a:t>10 </a:t>
            </a:r>
            <a:r>
              <a:rPr lang="en-US" sz="1200" dirty="0" err="1" smtClean="0"/>
              <a:t>vjet</a:t>
            </a:r>
            <a:endParaRPr lang="en-US" sz="1200" dirty="0" smtClean="0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581502" y="156640"/>
            <a:ext cx="2686500" cy="577800"/>
          </a:xfrm>
        </p:spPr>
        <p:txBody>
          <a:bodyPr/>
          <a:lstStyle/>
          <a:p>
            <a:r>
              <a:rPr lang="en-US" dirty="0"/>
              <a:t>PROTOTIPI </a:t>
            </a:r>
            <a:r>
              <a:rPr lang="en-US" dirty="0" smtClean="0"/>
              <a:t>3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567" y="962167"/>
            <a:ext cx="3122645" cy="312264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44299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91110904"/>
              </p:ext>
            </p:extLst>
          </p:nvPr>
        </p:nvGraphicFramePr>
        <p:xfrm>
          <a:off x="1759432" y="-569843"/>
          <a:ext cx="6656395" cy="5950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" name="Worksheet" r:id="rId3" imgW="11820434" imgH="11868241" progId="Excel.Sheet.12">
                  <p:embed/>
                </p:oleObj>
              </mc:Choice>
              <mc:Fallback>
                <p:oleObj name="Worksheet" r:id="rId3" imgW="11820434" imgH="11868241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59432" y="-569843"/>
                        <a:ext cx="6656395" cy="595022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-66261" y="1630017"/>
            <a:ext cx="17360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>
                <a:solidFill>
                  <a:schemeClr val="bg1"/>
                </a:solidFill>
              </a:rPr>
              <a:t>HOUSE</a:t>
            </a:r>
          </a:p>
          <a:p>
            <a:pPr algn="ctr"/>
            <a:r>
              <a:rPr lang="en-US" sz="1800" dirty="0" smtClean="0">
                <a:solidFill>
                  <a:schemeClr val="bg1"/>
                </a:solidFill>
              </a:rPr>
              <a:t>OF </a:t>
            </a:r>
          </a:p>
          <a:p>
            <a:pPr algn="ctr"/>
            <a:r>
              <a:rPr lang="en-US" sz="1800" dirty="0" smtClean="0">
                <a:solidFill>
                  <a:schemeClr val="bg1"/>
                </a:solidFill>
              </a:rPr>
              <a:t>QUALITY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5939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3788" y="169079"/>
            <a:ext cx="7038497" cy="577800"/>
          </a:xfrm>
        </p:spPr>
        <p:txBody>
          <a:bodyPr/>
          <a:lstStyle/>
          <a:p>
            <a:r>
              <a:rPr lang="en-US" dirty="0" smtClean="0"/>
              <a:t>ZGJEDHJA E PROTOTIPIT-PROTOTIPI 1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1714" y="1066977"/>
            <a:ext cx="5513351" cy="3508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389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84" name="Google Shape;1084;p38"/>
          <p:cNvCxnSpPr/>
          <p:nvPr/>
        </p:nvCxnSpPr>
        <p:spPr>
          <a:xfrm>
            <a:off x="1551088" y="2404550"/>
            <a:ext cx="0" cy="4551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85" name="Google Shape;1085;p38"/>
          <p:cNvCxnSpPr/>
          <p:nvPr/>
        </p:nvCxnSpPr>
        <p:spPr>
          <a:xfrm>
            <a:off x="3587838" y="2976550"/>
            <a:ext cx="0" cy="4551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86" name="Google Shape;1086;p38"/>
          <p:cNvCxnSpPr/>
          <p:nvPr/>
        </p:nvCxnSpPr>
        <p:spPr>
          <a:xfrm>
            <a:off x="5624588" y="2404550"/>
            <a:ext cx="0" cy="4551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87" name="Google Shape;1087;p38"/>
          <p:cNvCxnSpPr/>
          <p:nvPr/>
        </p:nvCxnSpPr>
        <p:spPr>
          <a:xfrm>
            <a:off x="7661338" y="2976550"/>
            <a:ext cx="0" cy="4551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88" name="Google Shape;1088;p38"/>
          <p:cNvSpPr txBox="1">
            <a:spLocks noGrp="1"/>
          </p:cNvSpPr>
          <p:nvPr>
            <p:ph type="ctrTitle"/>
          </p:nvPr>
        </p:nvSpPr>
        <p:spPr>
          <a:xfrm>
            <a:off x="454992" y="252019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DEKLARIMI I PROBLEMIT</a:t>
            </a:r>
            <a:endParaRPr dirty="0"/>
          </a:p>
        </p:txBody>
      </p:sp>
      <p:cxnSp>
        <p:nvCxnSpPr>
          <p:cNvPr id="1089" name="Google Shape;1089;p38"/>
          <p:cNvCxnSpPr/>
          <p:nvPr/>
        </p:nvCxnSpPr>
        <p:spPr>
          <a:xfrm>
            <a:off x="1034400" y="2918100"/>
            <a:ext cx="70752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090" name="Google Shape;1090;p38"/>
          <p:cNvGrpSpPr/>
          <p:nvPr/>
        </p:nvGrpSpPr>
        <p:grpSpPr>
          <a:xfrm>
            <a:off x="1372725" y="2731350"/>
            <a:ext cx="373500" cy="373500"/>
            <a:chOff x="1372725" y="1912500"/>
            <a:chExt cx="373500" cy="373500"/>
          </a:xfrm>
        </p:grpSpPr>
        <p:sp>
          <p:nvSpPr>
            <p:cNvPr id="1091" name="Google Shape;1091;p38"/>
            <p:cNvSpPr/>
            <p:nvPr/>
          </p:nvSpPr>
          <p:spPr>
            <a:xfrm>
              <a:off x="1464063" y="2003850"/>
              <a:ext cx="190800" cy="190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38"/>
            <p:cNvSpPr/>
            <p:nvPr/>
          </p:nvSpPr>
          <p:spPr>
            <a:xfrm>
              <a:off x="1372725" y="1912500"/>
              <a:ext cx="373500" cy="373500"/>
            </a:xfrm>
            <a:prstGeom prst="donut">
              <a:avLst>
                <a:gd name="adj" fmla="val 10193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3" name="Google Shape;1093;p38"/>
          <p:cNvGrpSpPr/>
          <p:nvPr/>
        </p:nvGrpSpPr>
        <p:grpSpPr>
          <a:xfrm>
            <a:off x="3401092" y="2731350"/>
            <a:ext cx="373500" cy="373500"/>
            <a:chOff x="3212675" y="1912500"/>
            <a:chExt cx="373500" cy="373500"/>
          </a:xfrm>
        </p:grpSpPr>
        <p:sp>
          <p:nvSpPr>
            <p:cNvPr id="1094" name="Google Shape;1094;p38"/>
            <p:cNvSpPr/>
            <p:nvPr/>
          </p:nvSpPr>
          <p:spPr>
            <a:xfrm>
              <a:off x="3304013" y="2003850"/>
              <a:ext cx="190800" cy="190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38"/>
            <p:cNvSpPr/>
            <p:nvPr/>
          </p:nvSpPr>
          <p:spPr>
            <a:xfrm>
              <a:off x="3212675" y="1912500"/>
              <a:ext cx="373500" cy="373500"/>
            </a:xfrm>
            <a:prstGeom prst="donut">
              <a:avLst>
                <a:gd name="adj" fmla="val 10193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6" name="Google Shape;1096;p38"/>
          <p:cNvGrpSpPr/>
          <p:nvPr/>
        </p:nvGrpSpPr>
        <p:grpSpPr>
          <a:xfrm>
            <a:off x="5429458" y="2731350"/>
            <a:ext cx="373500" cy="373500"/>
            <a:chOff x="5557850" y="1912500"/>
            <a:chExt cx="373500" cy="373500"/>
          </a:xfrm>
        </p:grpSpPr>
        <p:sp>
          <p:nvSpPr>
            <p:cNvPr id="1097" name="Google Shape;1097;p38"/>
            <p:cNvSpPr/>
            <p:nvPr/>
          </p:nvSpPr>
          <p:spPr>
            <a:xfrm>
              <a:off x="5649188" y="2003850"/>
              <a:ext cx="190800" cy="190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38"/>
            <p:cNvSpPr/>
            <p:nvPr/>
          </p:nvSpPr>
          <p:spPr>
            <a:xfrm>
              <a:off x="5557850" y="1912500"/>
              <a:ext cx="373500" cy="373500"/>
            </a:xfrm>
            <a:prstGeom prst="donut">
              <a:avLst>
                <a:gd name="adj" fmla="val 10193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9" name="Google Shape;1099;p38"/>
          <p:cNvGrpSpPr/>
          <p:nvPr/>
        </p:nvGrpSpPr>
        <p:grpSpPr>
          <a:xfrm>
            <a:off x="7457825" y="2731350"/>
            <a:ext cx="373500" cy="373500"/>
            <a:chOff x="7457825" y="1912500"/>
            <a:chExt cx="373500" cy="373500"/>
          </a:xfrm>
        </p:grpSpPr>
        <p:sp>
          <p:nvSpPr>
            <p:cNvPr id="1100" name="Google Shape;1100;p38"/>
            <p:cNvSpPr/>
            <p:nvPr/>
          </p:nvSpPr>
          <p:spPr>
            <a:xfrm>
              <a:off x="7549163" y="2003850"/>
              <a:ext cx="190800" cy="190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38"/>
            <p:cNvSpPr/>
            <p:nvPr/>
          </p:nvSpPr>
          <p:spPr>
            <a:xfrm>
              <a:off x="7457825" y="1912500"/>
              <a:ext cx="373500" cy="373500"/>
            </a:xfrm>
            <a:prstGeom prst="donut">
              <a:avLst>
                <a:gd name="adj" fmla="val 10193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03" name="Google Shape;1103;p38"/>
          <p:cNvSpPr txBox="1">
            <a:spLocks noGrp="1"/>
          </p:cNvSpPr>
          <p:nvPr>
            <p:ph type="subTitle" idx="4294967295"/>
          </p:nvPr>
        </p:nvSpPr>
        <p:spPr>
          <a:xfrm>
            <a:off x="612873" y="804805"/>
            <a:ext cx="1893180" cy="154516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>
              <a:lnSpc>
                <a:spcPct val="100000"/>
              </a:lnSpc>
              <a:buNone/>
            </a:pPr>
            <a:r>
              <a:rPr lang="en-US" sz="1100" dirty="0" err="1"/>
              <a:t>Bartja</a:t>
            </a:r>
            <a:r>
              <a:rPr lang="en-US" sz="1100" dirty="0"/>
              <a:t> </a:t>
            </a:r>
            <a:r>
              <a:rPr lang="en-US" sz="1100" dirty="0" err="1"/>
              <a:t>fizike</a:t>
            </a:r>
            <a:r>
              <a:rPr lang="en-US" sz="1100" dirty="0"/>
              <a:t> e </a:t>
            </a:r>
            <a:r>
              <a:rPr lang="en-US" sz="1100" dirty="0" err="1"/>
              <a:t>listës</a:t>
            </a:r>
            <a:r>
              <a:rPr lang="en-US" sz="1100" dirty="0"/>
              <a:t> </a:t>
            </a:r>
            <a:r>
              <a:rPr lang="en-US" sz="1100" dirty="0" err="1"/>
              <a:t>së</a:t>
            </a:r>
            <a:r>
              <a:rPr lang="en-US" sz="1100" dirty="0"/>
              <a:t> </a:t>
            </a:r>
            <a:r>
              <a:rPr lang="en-US" sz="1100" dirty="0" err="1"/>
              <a:t>evidencës</a:t>
            </a:r>
            <a:r>
              <a:rPr lang="en-US" sz="1100" dirty="0"/>
              <a:t> </a:t>
            </a:r>
            <a:r>
              <a:rPr lang="en-US" sz="1100" dirty="0" err="1"/>
              <a:t>së</a:t>
            </a:r>
            <a:r>
              <a:rPr lang="en-US" sz="1100" dirty="0"/>
              <a:t> </a:t>
            </a:r>
            <a:r>
              <a:rPr lang="en-US" sz="1100" dirty="0" err="1"/>
              <a:t>studentëve</a:t>
            </a:r>
            <a:r>
              <a:rPr lang="en-US" sz="1100" dirty="0"/>
              <a:t> </a:t>
            </a:r>
            <a:r>
              <a:rPr lang="en-US" sz="1100" dirty="0" err="1"/>
              <a:t>sjell</a:t>
            </a:r>
            <a:r>
              <a:rPr lang="en-US" sz="1100" dirty="0"/>
              <a:t> </a:t>
            </a:r>
            <a:r>
              <a:rPr lang="en-US" sz="1100" dirty="0" err="1"/>
              <a:t>rrezikun</a:t>
            </a:r>
            <a:r>
              <a:rPr lang="en-US" sz="1100" dirty="0"/>
              <a:t> e </a:t>
            </a:r>
            <a:r>
              <a:rPr lang="en-US" sz="1100" dirty="0" err="1"/>
              <a:t>humbjes</a:t>
            </a:r>
            <a:r>
              <a:rPr lang="en-US" sz="1100" dirty="0"/>
              <a:t> </a:t>
            </a:r>
            <a:r>
              <a:rPr lang="en-US" sz="1100" dirty="0" err="1"/>
              <a:t>ose</a:t>
            </a:r>
            <a:r>
              <a:rPr lang="en-US" sz="1100" dirty="0"/>
              <a:t> </a:t>
            </a:r>
            <a:r>
              <a:rPr lang="en-US" sz="1100" dirty="0" err="1"/>
              <a:t>dëmtimit</a:t>
            </a:r>
            <a:r>
              <a:rPr lang="en-US" sz="1100" dirty="0"/>
              <a:t> </a:t>
            </a:r>
            <a:r>
              <a:rPr lang="en-US" sz="1100" dirty="0" err="1"/>
              <a:t>të</a:t>
            </a:r>
            <a:r>
              <a:rPr lang="en-US" sz="1100" dirty="0"/>
              <a:t> </a:t>
            </a:r>
            <a:r>
              <a:rPr lang="en-US" sz="1100" dirty="0" err="1"/>
              <a:t>listës</a:t>
            </a:r>
            <a:r>
              <a:rPr lang="en-US" sz="1100" dirty="0"/>
              <a:t> </a:t>
            </a:r>
            <a:r>
              <a:rPr lang="en-US" sz="1100" dirty="0" err="1"/>
              <a:t>dhe</a:t>
            </a:r>
            <a:r>
              <a:rPr lang="en-US" sz="1100" dirty="0"/>
              <a:t> </a:t>
            </a:r>
            <a:r>
              <a:rPr lang="en-US" sz="1100" dirty="0" err="1"/>
              <a:t>gjithashtu</a:t>
            </a:r>
            <a:r>
              <a:rPr lang="en-US" sz="1100" dirty="0"/>
              <a:t> </a:t>
            </a:r>
            <a:r>
              <a:rPr lang="en-US" sz="1100" dirty="0" err="1" smtClean="0"/>
              <a:t>lehtëson</a:t>
            </a:r>
            <a:r>
              <a:rPr lang="en-US" sz="1100" dirty="0" smtClean="0"/>
              <a:t> </a:t>
            </a:r>
            <a:r>
              <a:rPr lang="en-US" sz="1100" dirty="0" err="1"/>
              <a:t>evidentimin</a:t>
            </a:r>
            <a:r>
              <a:rPr lang="en-US" sz="1100" dirty="0"/>
              <a:t> e </a:t>
            </a:r>
            <a:r>
              <a:rPr lang="en-US" sz="1100" dirty="0" err="1" smtClean="0"/>
              <a:t>studentëve</a:t>
            </a:r>
            <a:r>
              <a:rPr lang="en-US" sz="1100" dirty="0" smtClean="0"/>
              <a:t> </a:t>
            </a:r>
            <a:r>
              <a:rPr lang="en-US" sz="1100" dirty="0" err="1"/>
              <a:t>që</a:t>
            </a:r>
            <a:r>
              <a:rPr lang="en-US" sz="1100" dirty="0"/>
              <a:t> </a:t>
            </a:r>
            <a:r>
              <a:rPr lang="en-US" sz="1100" dirty="0" err="1"/>
              <a:t>nuk</a:t>
            </a:r>
            <a:r>
              <a:rPr lang="en-US" sz="1100" dirty="0"/>
              <a:t> </a:t>
            </a:r>
            <a:r>
              <a:rPr lang="en-US" sz="1100" dirty="0" err="1"/>
              <a:t>janë</a:t>
            </a:r>
            <a:r>
              <a:rPr lang="en-US" sz="1100" dirty="0"/>
              <a:t> </a:t>
            </a:r>
            <a:r>
              <a:rPr lang="en-US" sz="1100" dirty="0" err="1"/>
              <a:t>prezent</a:t>
            </a:r>
            <a:r>
              <a:rPr lang="en-US" sz="1100" dirty="0"/>
              <a:t> </a:t>
            </a:r>
            <a:r>
              <a:rPr lang="en-US" sz="1100" dirty="0" err="1"/>
              <a:t>nga</a:t>
            </a:r>
            <a:r>
              <a:rPr lang="en-US" sz="1100" dirty="0"/>
              <a:t> </a:t>
            </a:r>
            <a:r>
              <a:rPr lang="en-US" sz="1100" dirty="0" err="1"/>
              <a:t>ata</a:t>
            </a:r>
            <a:r>
              <a:rPr lang="en-US" sz="1100" dirty="0"/>
              <a:t> </a:t>
            </a:r>
            <a:r>
              <a:rPr lang="en-US" sz="1100" dirty="0" err="1"/>
              <a:t>që</a:t>
            </a:r>
            <a:r>
              <a:rPr lang="en-US" sz="1100" dirty="0"/>
              <a:t> </a:t>
            </a:r>
            <a:r>
              <a:rPr lang="en-US" sz="1100" dirty="0" err="1"/>
              <a:t>janë</a:t>
            </a:r>
            <a:r>
              <a:rPr lang="en-US" sz="1100" dirty="0"/>
              <a:t> </a:t>
            </a:r>
            <a:r>
              <a:rPr lang="en-US" sz="1100" dirty="0" err="1"/>
              <a:t>prezent</a:t>
            </a:r>
            <a:r>
              <a:rPr lang="en-US" sz="1100" dirty="0"/>
              <a:t>.</a:t>
            </a:r>
            <a:endParaRPr sz="1100" dirty="0"/>
          </a:p>
        </p:txBody>
      </p:sp>
      <p:sp>
        <p:nvSpPr>
          <p:cNvPr id="1105" name="Google Shape;1105;p38"/>
          <p:cNvSpPr txBox="1">
            <a:spLocks noGrp="1"/>
          </p:cNvSpPr>
          <p:nvPr>
            <p:ph type="subTitle" idx="4294967295"/>
          </p:nvPr>
        </p:nvSpPr>
        <p:spPr>
          <a:xfrm>
            <a:off x="6717315" y="3357592"/>
            <a:ext cx="2045296" cy="15242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lnSpc>
                <a:spcPct val="100000"/>
              </a:lnSpc>
              <a:spcAft>
                <a:spcPts val="1600"/>
              </a:spcAft>
              <a:buNone/>
            </a:pPr>
            <a:r>
              <a:rPr lang="en-US" sz="1100" dirty="0" err="1" smtClean="0"/>
              <a:t>Mungesa</a:t>
            </a:r>
            <a:r>
              <a:rPr lang="en-US" sz="1100" dirty="0" smtClean="0"/>
              <a:t> </a:t>
            </a:r>
            <a:r>
              <a:rPr lang="en-US" sz="1100" dirty="0"/>
              <a:t>e </a:t>
            </a:r>
            <a:r>
              <a:rPr lang="en-US" sz="1100" dirty="0" err="1"/>
              <a:t>përcaktimit</a:t>
            </a:r>
            <a:r>
              <a:rPr lang="en-US" sz="1100" dirty="0"/>
              <a:t> </a:t>
            </a:r>
            <a:r>
              <a:rPr lang="en-US" sz="1100" dirty="0" err="1"/>
              <a:t>të</a:t>
            </a:r>
            <a:r>
              <a:rPr lang="en-US" sz="1100" dirty="0"/>
              <a:t> </a:t>
            </a:r>
            <a:r>
              <a:rPr lang="en-US" sz="1100" dirty="0" err="1"/>
              <a:t>saktë</a:t>
            </a:r>
            <a:r>
              <a:rPr lang="en-US" sz="1100" dirty="0"/>
              <a:t> </a:t>
            </a:r>
            <a:r>
              <a:rPr lang="en-US" sz="1100" dirty="0" err="1"/>
              <a:t>të</a:t>
            </a:r>
            <a:r>
              <a:rPr lang="en-US" sz="1100" dirty="0"/>
              <a:t> </a:t>
            </a:r>
            <a:r>
              <a:rPr lang="en-US" sz="1100" dirty="0" err="1"/>
              <a:t>vendndodhjes</a:t>
            </a:r>
            <a:r>
              <a:rPr lang="en-US" sz="1100" dirty="0"/>
              <a:t> </a:t>
            </a:r>
            <a:r>
              <a:rPr lang="en-US" sz="1100" dirty="0" err="1"/>
              <a:t>së</a:t>
            </a:r>
            <a:r>
              <a:rPr lang="en-US" sz="1100" dirty="0"/>
              <a:t> </a:t>
            </a:r>
            <a:r>
              <a:rPr lang="en-US" sz="1100" dirty="0" err="1"/>
              <a:t>librave</a:t>
            </a:r>
            <a:r>
              <a:rPr lang="en-US" sz="1100" dirty="0"/>
              <a:t> </a:t>
            </a:r>
            <a:r>
              <a:rPr lang="en-US" sz="1100" dirty="0" err="1"/>
              <a:t>dhe</a:t>
            </a:r>
            <a:r>
              <a:rPr lang="en-US" sz="1100" dirty="0"/>
              <a:t> </a:t>
            </a:r>
            <a:r>
              <a:rPr lang="en-US" sz="1100" dirty="0" err="1"/>
              <a:t>humbja</a:t>
            </a:r>
            <a:r>
              <a:rPr lang="en-US" sz="1100" dirty="0"/>
              <a:t> e </a:t>
            </a:r>
            <a:r>
              <a:rPr lang="en-US" sz="1100" dirty="0" err="1"/>
              <a:t>aftësisë</a:t>
            </a:r>
            <a:r>
              <a:rPr lang="en-US" sz="1100" dirty="0"/>
              <a:t> </a:t>
            </a:r>
            <a:r>
              <a:rPr lang="en-US" sz="1100" dirty="0" err="1"/>
              <a:t>për</a:t>
            </a:r>
            <a:r>
              <a:rPr lang="en-US" sz="1100" dirty="0"/>
              <a:t> </a:t>
            </a:r>
            <a:r>
              <a:rPr lang="en-US" sz="1100" dirty="0" err="1"/>
              <a:t>monitorimin</a:t>
            </a:r>
            <a:r>
              <a:rPr lang="en-US" sz="1100" dirty="0"/>
              <a:t> </a:t>
            </a:r>
            <a:r>
              <a:rPr lang="en-US" sz="1100" dirty="0" err="1"/>
              <a:t>dhe</a:t>
            </a:r>
            <a:r>
              <a:rPr lang="en-US" sz="1100" dirty="0"/>
              <a:t> </a:t>
            </a:r>
            <a:r>
              <a:rPr lang="en-US" sz="1100" dirty="0" err="1"/>
              <a:t>menaxhimin</a:t>
            </a:r>
            <a:r>
              <a:rPr lang="en-US" sz="1100" dirty="0"/>
              <a:t> </a:t>
            </a:r>
            <a:r>
              <a:rPr lang="en-US" sz="1100" dirty="0" err="1"/>
              <a:t>automatik</a:t>
            </a:r>
            <a:r>
              <a:rPr lang="en-US" sz="1100" dirty="0"/>
              <a:t> </a:t>
            </a:r>
            <a:r>
              <a:rPr lang="en-US" sz="1100" dirty="0" err="1"/>
              <a:t>të</a:t>
            </a:r>
            <a:r>
              <a:rPr lang="en-US" sz="1100" dirty="0"/>
              <a:t> </a:t>
            </a:r>
            <a:r>
              <a:rPr lang="en-US" sz="1100" dirty="0" err="1"/>
              <a:t>inventarit</a:t>
            </a:r>
            <a:r>
              <a:rPr lang="en-US" sz="1100" dirty="0"/>
              <a:t> </a:t>
            </a:r>
            <a:r>
              <a:rPr lang="en-US" sz="1100" dirty="0" err="1"/>
              <a:t>të</a:t>
            </a:r>
            <a:r>
              <a:rPr lang="en-US" sz="1100" dirty="0"/>
              <a:t> </a:t>
            </a:r>
            <a:r>
              <a:rPr lang="en-US" sz="1100" dirty="0" err="1" smtClean="0"/>
              <a:t>bibliotekës</a:t>
            </a:r>
            <a:r>
              <a:rPr lang="en-US" sz="1100" dirty="0" smtClean="0"/>
              <a:t>.</a:t>
            </a:r>
            <a:endParaRPr sz="1100" dirty="0"/>
          </a:p>
        </p:txBody>
      </p:sp>
      <p:sp>
        <p:nvSpPr>
          <p:cNvPr id="1107" name="Google Shape;1107;p38"/>
          <p:cNvSpPr txBox="1">
            <a:spLocks noGrp="1"/>
          </p:cNvSpPr>
          <p:nvPr>
            <p:ph type="subTitle" idx="4294967295"/>
          </p:nvPr>
        </p:nvSpPr>
        <p:spPr>
          <a:xfrm>
            <a:off x="2594866" y="3401155"/>
            <a:ext cx="2046774" cy="16200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lnSpc>
                <a:spcPct val="100000"/>
              </a:lnSpc>
              <a:spcAft>
                <a:spcPts val="1600"/>
              </a:spcAft>
              <a:buNone/>
            </a:pPr>
            <a:r>
              <a:rPr lang="en-US" sz="1100" dirty="0" err="1"/>
              <a:t>Mungesa</a:t>
            </a:r>
            <a:r>
              <a:rPr lang="en-US" sz="1100" dirty="0"/>
              <a:t> e </a:t>
            </a:r>
            <a:r>
              <a:rPr lang="en-US" sz="1100" dirty="0" err="1"/>
              <a:t>motivimit</a:t>
            </a:r>
            <a:r>
              <a:rPr lang="en-US" sz="1100" dirty="0"/>
              <a:t> </a:t>
            </a:r>
            <a:r>
              <a:rPr lang="en-US" sz="1100" dirty="0" err="1"/>
              <a:t>te</a:t>
            </a:r>
            <a:r>
              <a:rPr lang="en-US" sz="1100" dirty="0"/>
              <a:t> </a:t>
            </a:r>
            <a:r>
              <a:rPr lang="en-US" sz="1100" dirty="0" err="1" smtClean="0"/>
              <a:t>studentët</a:t>
            </a:r>
            <a:r>
              <a:rPr lang="en-US" sz="1100" dirty="0" smtClean="0"/>
              <a:t> e </a:t>
            </a:r>
            <a:r>
              <a:rPr lang="en-US" sz="1100" dirty="0" err="1"/>
              <a:t>dalluar</a:t>
            </a:r>
            <a:r>
              <a:rPr lang="en-US" sz="1100" dirty="0"/>
              <a:t> </a:t>
            </a:r>
            <a:r>
              <a:rPr lang="en-US" sz="1100" dirty="0" err="1" smtClean="0"/>
              <a:t>si</a:t>
            </a:r>
            <a:r>
              <a:rPr lang="en-US" sz="1100" dirty="0" smtClean="0"/>
              <a:t> </a:t>
            </a:r>
            <a:r>
              <a:rPr lang="en-US" sz="1100" dirty="0" err="1"/>
              <a:t>shkak</a:t>
            </a:r>
            <a:r>
              <a:rPr lang="en-US" sz="1100" dirty="0"/>
              <a:t> </a:t>
            </a:r>
            <a:r>
              <a:rPr lang="en-US" sz="1100" dirty="0" err="1"/>
              <a:t>i</a:t>
            </a:r>
            <a:r>
              <a:rPr lang="en-US" sz="1100" dirty="0"/>
              <a:t> </a:t>
            </a:r>
            <a:r>
              <a:rPr lang="en-US" sz="1100" dirty="0" err="1" smtClean="0"/>
              <a:t>mosshperblimit</a:t>
            </a:r>
            <a:r>
              <a:rPr lang="en-US" sz="1100" dirty="0" smtClean="0"/>
              <a:t> </a:t>
            </a:r>
            <a:r>
              <a:rPr lang="en-US" sz="1100" dirty="0" err="1" smtClean="0"/>
              <a:t>dhe</a:t>
            </a:r>
            <a:r>
              <a:rPr lang="en-US" sz="1100" dirty="0" smtClean="0"/>
              <a:t> </a:t>
            </a:r>
            <a:r>
              <a:rPr lang="en-US" sz="1100" dirty="0" err="1" smtClean="0"/>
              <a:t>barazimit</a:t>
            </a:r>
            <a:r>
              <a:rPr lang="en-US" sz="1100" dirty="0" smtClean="0"/>
              <a:t> </a:t>
            </a:r>
            <a:r>
              <a:rPr lang="en-US" sz="1100" dirty="0"/>
              <a:t>me </a:t>
            </a:r>
            <a:r>
              <a:rPr lang="en-US" sz="1100" dirty="0" err="1"/>
              <a:t>të</a:t>
            </a:r>
            <a:r>
              <a:rPr lang="en-US" sz="1100" dirty="0"/>
              <a:t> </a:t>
            </a:r>
            <a:r>
              <a:rPr lang="en-US" sz="1100" dirty="0" err="1" smtClean="0"/>
              <a:t>tjerët</a:t>
            </a:r>
            <a:r>
              <a:rPr lang="en-US" sz="1100" dirty="0" smtClean="0"/>
              <a:t>. </a:t>
            </a:r>
            <a:r>
              <a:rPr lang="en-US" sz="1100" dirty="0" err="1" smtClean="0"/>
              <a:t>Kjo</a:t>
            </a:r>
            <a:r>
              <a:rPr lang="en-US" sz="1100" dirty="0" smtClean="0"/>
              <a:t> </a:t>
            </a:r>
            <a:r>
              <a:rPr lang="en-US" sz="1100" dirty="0" err="1" smtClean="0"/>
              <a:t>mund</a:t>
            </a:r>
            <a:r>
              <a:rPr lang="en-US" sz="1100" dirty="0" smtClean="0"/>
              <a:t> </a:t>
            </a:r>
            <a:r>
              <a:rPr lang="en-US" sz="1100" dirty="0" err="1" smtClean="0"/>
              <a:t>të</a:t>
            </a:r>
            <a:r>
              <a:rPr lang="en-US" sz="1100" dirty="0" smtClean="0"/>
              <a:t> </a:t>
            </a:r>
            <a:r>
              <a:rPr lang="en-US" sz="1100" dirty="0" err="1" smtClean="0"/>
              <a:t>ndodhë</a:t>
            </a:r>
            <a:r>
              <a:rPr lang="en-US" sz="1100" dirty="0" smtClean="0"/>
              <a:t> </a:t>
            </a:r>
            <a:r>
              <a:rPr lang="en-US" sz="1100" dirty="0" err="1" smtClean="0"/>
              <a:t>kur</a:t>
            </a:r>
            <a:r>
              <a:rPr lang="en-US" sz="1100" dirty="0" smtClean="0"/>
              <a:t> </a:t>
            </a:r>
            <a:r>
              <a:rPr lang="en-US" sz="1100" dirty="0" err="1" smtClean="0"/>
              <a:t>ata</a:t>
            </a:r>
            <a:r>
              <a:rPr lang="en-US" sz="1100" dirty="0" smtClean="0"/>
              <a:t> </a:t>
            </a:r>
            <a:r>
              <a:rPr lang="en-US" sz="1100" dirty="0" err="1" smtClean="0"/>
              <a:t>nuk</a:t>
            </a:r>
            <a:r>
              <a:rPr lang="en-US" sz="1100" dirty="0" smtClean="0"/>
              <a:t> </a:t>
            </a:r>
            <a:r>
              <a:rPr lang="en-US" sz="1100" dirty="0" err="1" smtClean="0"/>
              <a:t>gjejnë</a:t>
            </a:r>
            <a:r>
              <a:rPr lang="en-US" sz="1100" dirty="0" smtClean="0"/>
              <a:t> </a:t>
            </a:r>
            <a:r>
              <a:rPr lang="en-US" sz="1100" dirty="0" err="1"/>
              <a:t>sfida</a:t>
            </a:r>
            <a:r>
              <a:rPr lang="en-US" sz="1100" dirty="0"/>
              <a:t> </a:t>
            </a:r>
            <a:r>
              <a:rPr lang="en-US" sz="1100" dirty="0" err="1" smtClean="0"/>
              <a:t>në</a:t>
            </a:r>
            <a:r>
              <a:rPr lang="en-US" sz="1100" dirty="0" smtClean="0"/>
              <a:t> </a:t>
            </a:r>
            <a:r>
              <a:rPr lang="en-US" sz="1100" dirty="0" err="1"/>
              <a:t>nivelin</a:t>
            </a:r>
            <a:r>
              <a:rPr lang="en-US" sz="1100" dirty="0"/>
              <a:t> e </a:t>
            </a:r>
            <a:r>
              <a:rPr lang="en-US" sz="1100" dirty="0" err="1" smtClean="0"/>
              <a:t>tyre</a:t>
            </a:r>
            <a:r>
              <a:rPr lang="en-US" sz="1100" dirty="0" smtClean="0"/>
              <a:t> </a:t>
            </a:r>
            <a:r>
              <a:rPr lang="en-US" sz="1100" dirty="0" err="1" smtClean="0"/>
              <a:t>dhe</a:t>
            </a:r>
            <a:r>
              <a:rPr lang="en-US" sz="1100" dirty="0" smtClean="0"/>
              <a:t> </a:t>
            </a:r>
            <a:r>
              <a:rPr lang="en-US" sz="1100" dirty="0" err="1" smtClean="0"/>
              <a:t>humbja</a:t>
            </a:r>
            <a:r>
              <a:rPr lang="en-US" sz="1100" dirty="0" smtClean="0"/>
              <a:t> e </a:t>
            </a:r>
            <a:r>
              <a:rPr lang="en-US" sz="1100" dirty="0" err="1" smtClean="0"/>
              <a:t>interesit</a:t>
            </a:r>
            <a:r>
              <a:rPr lang="en-US" sz="1100" dirty="0" smtClean="0"/>
              <a:t> </a:t>
            </a:r>
            <a:r>
              <a:rPr lang="en-US" sz="1100" dirty="0" err="1" smtClean="0"/>
              <a:t>mund</a:t>
            </a:r>
            <a:r>
              <a:rPr lang="en-US" sz="1100" dirty="0" smtClean="0"/>
              <a:t> </a:t>
            </a:r>
            <a:r>
              <a:rPr lang="en-US" sz="1100" dirty="0" err="1" smtClean="0"/>
              <a:t>të</a:t>
            </a:r>
            <a:r>
              <a:rPr lang="en-US" sz="1100" dirty="0" smtClean="0"/>
              <a:t> </a:t>
            </a:r>
            <a:r>
              <a:rPr lang="en-US" sz="1100" dirty="0" err="1" smtClean="0"/>
              <a:t>dërgojë</a:t>
            </a:r>
            <a:r>
              <a:rPr lang="en-US" sz="1100" dirty="0" smtClean="0"/>
              <a:t> </a:t>
            </a:r>
            <a:r>
              <a:rPr lang="en-US" sz="1100" dirty="0" err="1" smtClean="0"/>
              <a:t>në</a:t>
            </a:r>
            <a:r>
              <a:rPr lang="en-US" sz="1100" dirty="0" smtClean="0"/>
              <a:t> </a:t>
            </a:r>
            <a:r>
              <a:rPr lang="en-US" sz="1100" dirty="0" err="1" smtClean="0"/>
              <a:t>performancë</a:t>
            </a:r>
            <a:r>
              <a:rPr lang="en-US" sz="1100" dirty="0" smtClean="0"/>
              <a:t> </a:t>
            </a:r>
            <a:r>
              <a:rPr lang="en-US" sz="1100" dirty="0" err="1" smtClean="0"/>
              <a:t>më</a:t>
            </a:r>
            <a:r>
              <a:rPr lang="en-US" sz="1100" dirty="0" smtClean="0"/>
              <a:t> </a:t>
            </a:r>
            <a:r>
              <a:rPr lang="en-US" sz="1100" dirty="0" err="1" smtClean="0"/>
              <a:t>te</a:t>
            </a:r>
            <a:r>
              <a:rPr lang="en-US" sz="1100" dirty="0" smtClean="0"/>
              <a:t> </a:t>
            </a:r>
            <a:r>
              <a:rPr lang="en-US" sz="1100" dirty="0" err="1" smtClean="0"/>
              <a:t>ulët</a:t>
            </a:r>
            <a:r>
              <a:rPr lang="en-US" sz="1100" dirty="0" smtClean="0"/>
              <a:t> se </a:t>
            </a:r>
            <a:r>
              <a:rPr lang="en-US" sz="1100" dirty="0" err="1" smtClean="0"/>
              <a:t>paraprakja</a:t>
            </a:r>
            <a:r>
              <a:rPr lang="en-US" sz="1100" dirty="0" smtClean="0"/>
              <a:t>.</a:t>
            </a:r>
            <a:endParaRPr lang="en-US" sz="1100" dirty="0"/>
          </a:p>
          <a:p>
            <a:pPr marL="0" lvl="0" indent="0" algn="ctr">
              <a:lnSpc>
                <a:spcPct val="100000"/>
              </a:lnSpc>
              <a:spcAft>
                <a:spcPts val="1600"/>
              </a:spcAft>
              <a:buNone/>
            </a:pPr>
            <a:endParaRPr lang="en-US" sz="1400" dirty="0"/>
          </a:p>
          <a:p>
            <a:pPr marL="0" lvl="0" indent="0" algn="ctr">
              <a:lnSpc>
                <a:spcPct val="100000"/>
              </a:lnSpc>
              <a:spcAft>
                <a:spcPts val="1600"/>
              </a:spcAft>
              <a:buNone/>
            </a:pPr>
            <a:endParaRPr lang="en-US" sz="1400" dirty="0"/>
          </a:p>
          <a:p>
            <a:pPr marL="0" lvl="0" indent="0" algn="ctr">
              <a:lnSpc>
                <a:spcPct val="100000"/>
              </a:lnSpc>
              <a:spcAft>
                <a:spcPts val="1600"/>
              </a:spcAft>
              <a:buNone/>
            </a:pPr>
            <a:endParaRPr lang="en-US" sz="1400" dirty="0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1400" dirty="0"/>
          </a:p>
        </p:txBody>
      </p:sp>
      <p:sp>
        <p:nvSpPr>
          <p:cNvPr id="1109" name="Google Shape;1109;p38"/>
          <p:cNvSpPr txBox="1">
            <a:spLocks noGrp="1"/>
          </p:cNvSpPr>
          <p:nvPr>
            <p:ph type="subTitle" idx="4294967295"/>
          </p:nvPr>
        </p:nvSpPr>
        <p:spPr>
          <a:xfrm>
            <a:off x="4610478" y="1156620"/>
            <a:ext cx="2109900" cy="123531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>
              <a:lnSpc>
                <a:spcPct val="100000"/>
              </a:lnSpc>
              <a:buNone/>
            </a:pPr>
            <a:endParaRPr lang="en-US" sz="1400" dirty="0"/>
          </a:p>
          <a:p>
            <a:pPr marL="0" lvl="0" indent="0" algn="ctr">
              <a:lnSpc>
                <a:spcPct val="100000"/>
              </a:lnSpc>
              <a:buNone/>
            </a:pPr>
            <a:r>
              <a:rPr lang="en-US" sz="1100" dirty="0" err="1"/>
              <a:t>Mungesa</a:t>
            </a:r>
            <a:r>
              <a:rPr lang="en-US" sz="1100" dirty="0"/>
              <a:t> e </a:t>
            </a:r>
            <a:r>
              <a:rPr lang="en-US" sz="1100" dirty="0" err="1"/>
              <a:t>kontrollit</a:t>
            </a:r>
            <a:r>
              <a:rPr lang="en-US" sz="1100" dirty="0"/>
              <a:t> </a:t>
            </a:r>
            <a:r>
              <a:rPr lang="en-US" sz="1100" dirty="0" err="1"/>
              <a:t>të</a:t>
            </a:r>
            <a:r>
              <a:rPr lang="en-US" sz="1100" dirty="0"/>
              <a:t> </a:t>
            </a:r>
            <a:r>
              <a:rPr lang="en-US" sz="1100" dirty="0" err="1"/>
              <a:t>aksesit</a:t>
            </a:r>
            <a:r>
              <a:rPr lang="en-US" sz="1100" dirty="0"/>
              <a:t> </a:t>
            </a:r>
            <a:r>
              <a:rPr lang="en-US" sz="1100" dirty="0" err="1"/>
              <a:t>në</a:t>
            </a:r>
            <a:r>
              <a:rPr lang="en-US" sz="1100" dirty="0"/>
              <a:t> </a:t>
            </a:r>
            <a:r>
              <a:rPr lang="en-US" sz="1100" dirty="0" err="1"/>
              <a:t>dhomat</a:t>
            </a:r>
            <a:r>
              <a:rPr lang="en-US" sz="1100" dirty="0"/>
              <a:t> me </a:t>
            </a:r>
            <a:r>
              <a:rPr lang="en-US" sz="1100" dirty="0" err="1"/>
              <a:t>të</a:t>
            </a:r>
            <a:r>
              <a:rPr lang="en-US" sz="1100" dirty="0"/>
              <a:t> </a:t>
            </a:r>
            <a:r>
              <a:rPr lang="en-US" sz="1100" dirty="0" err="1"/>
              <a:t>dhëna</a:t>
            </a:r>
            <a:r>
              <a:rPr lang="en-US" sz="1100" dirty="0"/>
              <a:t> </a:t>
            </a:r>
            <a:r>
              <a:rPr lang="en-US" sz="1100" dirty="0" err="1"/>
              <a:t>të</a:t>
            </a:r>
            <a:r>
              <a:rPr lang="en-US" sz="1100" dirty="0"/>
              <a:t> </a:t>
            </a:r>
            <a:r>
              <a:rPr lang="en-US" sz="1100" dirty="0" err="1"/>
              <a:t>ndjeshme</a:t>
            </a:r>
            <a:r>
              <a:rPr lang="en-US" sz="1100" dirty="0"/>
              <a:t> </a:t>
            </a:r>
            <a:r>
              <a:rPr lang="en-US" sz="1100" dirty="0" err="1"/>
              <a:t>sjell</a:t>
            </a:r>
            <a:r>
              <a:rPr lang="en-US" sz="1100" dirty="0"/>
              <a:t> </a:t>
            </a:r>
            <a:r>
              <a:rPr lang="en-US" sz="1100" dirty="0" err="1"/>
              <a:t>rrezikun</a:t>
            </a:r>
            <a:r>
              <a:rPr lang="en-US" sz="1100" dirty="0"/>
              <a:t> e </a:t>
            </a:r>
            <a:r>
              <a:rPr lang="en-US" sz="1100" dirty="0" err="1"/>
              <a:t>keqperdorimit</a:t>
            </a:r>
            <a:r>
              <a:rPr lang="en-US" sz="1100" dirty="0"/>
              <a:t> </a:t>
            </a:r>
            <a:r>
              <a:rPr lang="en-US" sz="1100" dirty="0" err="1"/>
              <a:t>të</a:t>
            </a:r>
            <a:r>
              <a:rPr lang="en-US" sz="1100" dirty="0"/>
              <a:t> </a:t>
            </a:r>
            <a:r>
              <a:rPr lang="en-US" sz="1100" dirty="0" err="1"/>
              <a:t>informacionit</a:t>
            </a:r>
            <a:r>
              <a:rPr lang="en-US" sz="1100" dirty="0"/>
              <a:t> </a:t>
            </a:r>
            <a:r>
              <a:rPr lang="en-US" sz="1100" dirty="0" err="1"/>
              <a:t>dhe</a:t>
            </a:r>
            <a:r>
              <a:rPr lang="en-US" sz="1100" dirty="0"/>
              <a:t> </a:t>
            </a:r>
            <a:r>
              <a:rPr lang="en-US" sz="1100" dirty="0" err="1"/>
              <a:t>vulnerabilitetin</a:t>
            </a:r>
            <a:r>
              <a:rPr lang="en-US" sz="1100" dirty="0"/>
              <a:t> </a:t>
            </a:r>
            <a:r>
              <a:rPr lang="en-US" sz="1100" dirty="0" err="1"/>
              <a:t>ndaj</a:t>
            </a:r>
            <a:r>
              <a:rPr lang="en-US" sz="1100" dirty="0"/>
              <a:t> </a:t>
            </a:r>
            <a:endParaRPr lang="en-US" sz="1100" dirty="0" smtClean="0"/>
          </a:p>
          <a:p>
            <a:pPr marL="0" lvl="0" indent="0" algn="ctr">
              <a:lnSpc>
                <a:spcPct val="100000"/>
              </a:lnSpc>
              <a:buNone/>
            </a:pPr>
            <a:r>
              <a:rPr lang="en-US" sz="1100" dirty="0" err="1" smtClean="0"/>
              <a:t>shkeljeve</a:t>
            </a:r>
            <a:r>
              <a:rPr lang="en-US" sz="1100" dirty="0" smtClean="0"/>
              <a:t> </a:t>
            </a:r>
            <a:r>
              <a:rPr lang="en-US" sz="1100" dirty="0" err="1"/>
              <a:t>të</a:t>
            </a:r>
            <a:r>
              <a:rPr lang="en-US" sz="1100" dirty="0"/>
              <a:t> </a:t>
            </a:r>
            <a:r>
              <a:rPr lang="en-US" sz="1100" dirty="0" err="1"/>
              <a:t>sigurisë</a:t>
            </a:r>
            <a:r>
              <a:rPr lang="en-US" sz="1100" dirty="0" smtClean="0"/>
              <a:t>.</a:t>
            </a:r>
            <a:endParaRPr lang="en-US" sz="1100" dirty="0"/>
          </a:p>
        </p:txBody>
      </p:sp>
      <p:sp>
        <p:nvSpPr>
          <p:cNvPr id="1110" name="Google Shape;1110;p38"/>
          <p:cNvSpPr txBox="1">
            <a:spLocks noGrp="1"/>
          </p:cNvSpPr>
          <p:nvPr>
            <p:ph type="ctrTitle" idx="4294967295"/>
          </p:nvPr>
        </p:nvSpPr>
        <p:spPr>
          <a:xfrm>
            <a:off x="678964" y="3257342"/>
            <a:ext cx="1803727" cy="42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smtClean="0">
                <a:solidFill>
                  <a:schemeClr val="accent2"/>
                </a:solidFill>
              </a:rPr>
              <a:t>PJESËMARRJA</a:t>
            </a:r>
            <a:endParaRPr sz="2400" dirty="0">
              <a:solidFill>
                <a:schemeClr val="accent2"/>
              </a:solidFill>
            </a:endParaRPr>
          </a:p>
        </p:txBody>
      </p:sp>
      <p:sp>
        <p:nvSpPr>
          <p:cNvPr id="1111" name="Google Shape;1111;p38"/>
          <p:cNvSpPr txBox="1">
            <a:spLocks noGrp="1"/>
          </p:cNvSpPr>
          <p:nvPr>
            <p:ph type="ctrTitle" idx="4294967295"/>
          </p:nvPr>
        </p:nvSpPr>
        <p:spPr>
          <a:xfrm>
            <a:off x="2818842" y="2109614"/>
            <a:ext cx="1537993" cy="42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smtClean="0">
                <a:solidFill>
                  <a:schemeClr val="accent1"/>
                </a:solidFill>
              </a:rPr>
              <a:t>AKTIVITETI</a:t>
            </a:r>
            <a:endParaRPr sz="2400" dirty="0">
              <a:solidFill>
                <a:schemeClr val="accent1"/>
              </a:solidFill>
            </a:endParaRPr>
          </a:p>
        </p:txBody>
      </p:sp>
      <p:sp>
        <p:nvSpPr>
          <p:cNvPr id="1112" name="Google Shape;1112;p38"/>
          <p:cNvSpPr txBox="1">
            <a:spLocks noGrp="1"/>
          </p:cNvSpPr>
          <p:nvPr>
            <p:ph type="ctrTitle" idx="4294967295"/>
          </p:nvPr>
        </p:nvSpPr>
        <p:spPr>
          <a:xfrm>
            <a:off x="4981400" y="3282474"/>
            <a:ext cx="1286400" cy="42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smtClean="0">
                <a:solidFill>
                  <a:schemeClr val="accent3"/>
                </a:solidFill>
              </a:rPr>
              <a:t>AKSESI</a:t>
            </a:r>
            <a:endParaRPr sz="2400" dirty="0">
              <a:solidFill>
                <a:schemeClr val="accent3"/>
              </a:solidFill>
            </a:endParaRPr>
          </a:p>
        </p:txBody>
      </p:sp>
      <p:sp>
        <p:nvSpPr>
          <p:cNvPr id="1113" name="Google Shape;1113;p38"/>
          <p:cNvSpPr txBox="1">
            <a:spLocks noGrp="1"/>
          </p:cNvSpPr>
          <p:nvPr>
            <p:ph type="ctrTitle" idx="4294967295"/>
          </p:nvPr>
        </p:nvSpPr>
        <p:spPr>
          <a:xfrm>
            <a:off x="6892342" y="2146208"/>
            <a:ext cx="1583528" cy="42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smtClean="0">
                <a:solidFill>
                  <a:schemeClr val="accent4"/>
                </a:solidFill>
              </a:rPr>
              <a:t>BIBLIOTEKA</a:t>
            </a:r>
            <a:endParaRPr sz="2400" dirty="0">
              <a:solidFill>
                <a:schemeClr val="accent4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28964" y="293488"/>
            <a:ext cx="4727700" cy="577800"/>
          </a:xfrm>
        </p:spPr>
        <p:txBody>
          <a:bodyPr/>
          <a:lstStyle/>
          <a:p>
            <a:pPr algn="ctr"/>
            <a:r>
              <a:rPr lang="en-US" dirty="0" smtClean="0"/>
              <a:t>BUSINESS MODEL CANVAS</a:t>
            </a:r>
            <a:endParaRPr lang="en-US" dirty="0"/>
          </a:p>
        </p:txBody>
      </p:sp>
      <p:pic>
        <p:nvPicPr>
          <p:cNvPr id="2050" name="Picture 2" descr="https://attachment.outlook.live.net/owa/MSA%3Ariolahasani%40outlook.com/service.svc/s/GetAttachmentThumbnail?id=AQMkADAwATNiZmYAZC0yOWQ2LTg2MTctMDACLTAwCgBGAAADIi51Gz0%2FckWgow%2BykblSpwcAk7KZBBktjUKYXhZSCqP5sgAAAgEMAAAAk7KZBBktjUKYXhZSCqP5sgAC%2FXlElAAAAAESABAAvongnlhz0UiL2HiX0o%2BBDw%3D%3D&amp;thumbnailType=2&amp;isc=1&amp;token=eyJhbGciOiJSUzI1NiIsImtpZCI6IjczRkI5QkJFRjYzNjc4RDRGN0U4NEI0NDBCQUJCMTJBMzM5RDlGOTgiLCJ0eXAiOiJKV1QiLCJ4NXQiOiJjX3VidnZZMmVOVDM2RXRFQzZ1eEtqT2RuNWcifQ.eyJvcmlnaW4iOiJodHRwczovL291dGxvb2subGl2ZS5jb20iLCJ1YyI6IjM4NzFjZjA3M2U5NjQ0MTc5Mzg4NDg4YTFiOGVlYTg5IiwidmVyIjoiRXhjaGFuZ2UuQ2FsbGJhY2suVjEiLCJhcHBjdHhzZW5kZXIiOiJPd2FEb3dubG9hZEA4NGRmOWU3Zi1lOWY2LTQwYWYtYjQzNS1hYWFhYWFhYWFhYWEiLCJpc3NyaW5nIjoiV1ciLCJhcHBjdHgiOiJ7XCJtc2V4Y2hwcm90XCI6XCJvd2FcIixcInB1aWRcIjpcIjEwNTU1MTg5Nzk2ODc5NTlcIixcInNjb3BlXCI6XCJPd2FEb3dubG9hZFwiLFwib2lkXCI6XCIwMDAzYmZmZC0yOWQ2LTg2MTctMDAwMC0wMDAwMDAwMDAwMDBcIixcInByaW1hcnlzaWRcIjpcIlMtMS0yODI3LTI0NTc1Ny03MDE5MjQ4ODdcIn0iLCJuYmYiOjE2ODU3NTA5MDQsImV4cCI6MTY4NTc1MTUwNCwiaXNzIjoiMDAwMDAwMDItMDAwMC0wZmYxLWNlMDAtMDAwMDAwMDAwMDAwQDg0ZGY5ZTdmLWU5ZjYtNDBhZi1iNDM1LWFhYWFhYWFhYWFhYSIsImF1ZCI6IjAwMDAwMDAyLTAwMDAtMGZmMS1jZTAwLTAwMDAwMDAwMDAwMC9hdHRhY2htZW50Lm91dGxvb2subGl2ZS5uZXRAODRkZjllN2YtZTlmNi00MGFmLWI0MzUtYWFhYWFhYWFhYWFhIiwiaGFwcCI6Im93YSJ9.UUcEeZl0gcjxmysLLja2XSCSSDFn0ij9tQZTrDxiKDC9PfCDwMxtZOSk1XtyEcRI_-uuf4l5RoMvlboTQGlrDn4dRA1tjN-ASPnfLB2ktKwB_TYNzoYCYxKj_ASoG9n-ffBhBmPHQgDpNiiWAMMPXVROYW1hwLlEcRCOz7wwII8V8b3nadag2s9sicl46U0V4UxK1MDPNwSLj68lvU0dakbN8zn9LSSbh_6ycusk5O9fOWqNHKBI_B2uYlQyFjgqP4PpgGzyj-bLMQ5ugNY0-BtJz-57G9aIrJTpvcQgQgOQiSHQrxm-pwuahSmfA1SdXnGRl4dcSPSxODGyqbozKg&amp;X-OWA-CANARY=oVsKWwQGcUCnlsFxBxwkwJArgajGY9sY6Y5SbP0ioOHCojEUFIDXZx42_relHQchvFpH-v0Pn0I.&amp;owa=outlook.live.com&amp;scriptVer=20230526012.06&amp;animation=tru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000"/>
                    </a14:imgEffect>
                    <a14:imgEffect>
                      <a14:colorTemperature colorTemp="6497"/>
                    </a14:imgEffect>
                    <a14:imgEffect>
                      <a14:saturation sat="114000"/>
                    </a14:imgEffect>
                    <a14:imgEffect>
                      <a14:brightnessContrast bright="-11000" contrast="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94" r="684"/>
          <a:stretch/>
        </p:blipFill>
        <p:spPr bwMode="auto">
          <a:xfrm>
            <a:off x="0" y="871288"/>
            <a:ext cx="9144000" cy="4067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-65315" y="1578403"/>
            <a:ext cx="1981200" cy="11581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900" b="1" dirty="0" err="1">
                <a:latin typeface="Times New Roman" panose="02020603050405020304" pitchFamily="18" charset="0"/>
              </a:rPr>
              <a:t>Kolegji</a:t>
            </a:r>
            <a:r>
              <a:rPr lang="en-US" sz="900" b="1" dirty="0">
                <a:latin typeface="Times New Roman" panose="02020603050405020304" pitchFamily="18" charset="0"/>
              </a:rPr>
              <a:t> </a:t>
            </a:r>
            <a:r>
              <a:rPr lang="en-US" sz="900" b="1" dirty="0" err="1">
                <a:latin typeface="Times New Roman" panose="02020603050405020304" pitchFamily="18" charset="0"/>
              </a:rPr>
              <a:t>Ubt</a:t>
            </a:r>
            <a:endParaRPr lang="en-US" sz="900" b="1" dirty="0">
              <a:latin typeface="Times New Roman" panose="02020603050405020304" pitchFamily="18" charset="0"/>
            </a:endParaRPr>
          </a:p>
          <a:p>
            <a:pPr algn="ctr">
              <a:lnSpc>
                <a:spcPct val="200000"/>
              </a:lnSpc>
            </a:pPr>
            <a:r>
              <a:rPr lang="en-US" sz="900" b="1" dirty="0" err="1">
                <a:latin typeface="Times New Roman" panose="02020603050405020304" pitchFamily="18" charset="0"/>
              </a:rPr>
              <a:t>Ofruesit</a:t>
            </a:r>
            <a:r>
              <a:rPr lang="en-US" sz="900" b="1" dirty="0">
                <a:latin typeface="Times New Roman" panose="02020603050405020304" pitchFamily="18" charset="0"/>
              </a:rPr>
              <a:t> e </a:t>
            </a:r>
            <a:r>
              <a:rPr lang="en-US" sz="900" b="1" dirty="0" err="1">
                <a:latin typeface="Times New Roman" panose="02020603050405020304" pitchFamily="18" charset="0"/>
              </a:rPr>
              <a:t>kartave</a:t>
            </a:r>
            <a:r>
              <a:rPr lang="en-US" sz="900" b="1" dirty="0">
                <a:latin typeface="Times New Roman" panose="02020603050405020304" pitchFamily="18" charset="0"/>
              </a:rPr>
              <a:t> RFID</a:t>
            </a:r>
          </a:p>
          <a:p>
            <a:pPr algn="ctr">
              <a:lnSpc>
                <a:spcPct val="200000"/>
              </a:lnSpc>
            </a:pPr>
            <a:r>
              <a:rPr lang="en-US" sz="900" b="1" dirty="0" err="1">
                <a:latin typeface="Times New Roman" panose="02020603050405020304" pitchFamily="18" charset="0"/>
              </a:rPr>
              <a:t>Ofruesit</a:t>
            </a:r>
            <a:r>
              <a:rPr lang="en-US" sz="900" b="1" dirty="0">
                <a:latin typeface="Times New Roman" panose="02020603050405020304" pitchFamily="18" charset="0"/>
              </a:rPr>
              <a:t> e </a:t>
            </a:r>
            <a:r>
              <a:rPr lang="en-US" sz="900" b="1" dirty="0" err="1">
                <a:latin typeface="Times New Roman" panose="02020603050405020304" pitchFamily="18" charset="0"/>
              </a:rPr>
              <a:t>infrastrukturës</a:t>
            </a:r>
            <a:r>
              <a:rPr lang="en-US" sz="900" b="1" dirty="0">
                <a:latin typeface="Times New Roman" panose="02020603050405020304" pitchFamily="18" charset="0"/>
              </a:rPr>
              <a:t> </a:t>
            </a:r>
            <a:r>
              <a:rPr lang="en-US" sz="900" b="1" dirty="0" err="1">
                <a:latin typeface="Times New Roman" panose="02020603050405020304" pitchFamily="18" charset="0"/>
              </a:rPr>
              <a:t>së</a:t>
            </a:r>
            <a:r>
              <a:rPr lang="en-US" sz="900" b="1" dirty="0">
                <a:latin typeface="Times New Roman" panose="02020603050405020304" pitchFamily="18" charset="0"/>
              </a:rPr>
              <a:t> TI-</a:t>
            </a:r>
            <a:r>
              <a:rPr lang="en-US" sz="900" b="1" dirty="0" err="1">
                <a:latin typeface="Times New Roman" panose="02020603050405020304" pitchFamily="18" charset="0"/>
              </a:rPr>
              <a:t>së</a:t>
            </a:r>
            <a:endParaRPr lang="en-US" sz="900" b="1" dirty="0">
              <a:latin typeface="Times New Roman" panose="02020603050405020304" pitchFamily="18" charset="0"/>
            </a:endParaRPr>
          </a:p>
          <a:p>
            <a:pPr algn="ctr">
              <a:lnSpc>
                <a:spcPct val="200000"/>
              </a:lnSpc>
            </a:pPr>
            <a:r>
              <a:rPr lang="en-US" sz="900" b="1" dirty="0" err="1">
                <a:latin typeface="Times New Roman" panose="02020603050405020304" pitchFamily="18" charset="0"/>
              </a:rPr>
              <a:t>Integruesit</a:t>
            </a:r>
            <a:r>
              <a:rPr lang="en-US" sz="900" b="1" dirty="0">
                <a:latin typeface="Times New Roman" panose="02020603050405020304" pitchFamily="18" charset="0"/>
              </a:rPr>
              <a:t> e </a:t>
            </a:r>
            <a:r>
              <a:rPr lang="en-US" sz="900" b="1" dirty="0" err="1">
                <a:latin typeface="Times New Roman" panose="02020603050405020304" pitchFamily="18" charset="0"/>
              </a:rPr>
              <a:t>sistemit</a:t>
            </a:r>
            <a:endParaRPr lang="en-US" sz="900" b="1" dirty="0">
              <a:latin typeface="Times New Roman" panose="0202060305040502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66596" y="2410640"/>
            <a:ext cx="1950098" cy="10217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000" b="1" dirty="0" err="1">
                <a:latin typeface="Times New Roman" panose="02020603050405020304" pitchFamily="18" charset="0"/>
              </a:rPr>
              <a:t>Kartat</a:t>
            </a:r>
            <a:r>
              <a:rPr lang="en-US" sz="1000" b="1" dirty="0">
                <a:latin typeface="Times New Roman" panose="02020603050405020304" pitchFamily="18" charset="0"/>
              </a:rPr>
              <a:t> RFID</a:t>
            </a:r>
          </a:p>
          <a:p>
            <a:pPr algn="ctr">
              <a:lnSpc>
                <a:spcPct val="150000"/>
              </a:lnSpc>
            </a:pPr>
            <a:r>
              <a:rPr lang="en-US" sz="1000" b="1" dirty="0" err="1">
                <a:latin typeface="Times New Roman" panose="02020603050405020304" pitchFamily="18" charset="0"/>
              </a:rPr>
              <a:t>Stafi</a:t>
            </a:r>
            <a:r>
              <a:rPr lang="en-US" sz="1000" b="1" dirty="0">
                <a:latin typeface="Times New Roman" panose="02020603050405020304" pitchFamily="18" charset="0"/>
              </a:rPr>
              <a:t> </a:t>
            </a:r>
            <a:r>
              <a:rPr lang="en-US" sz="1000" b="1" dirty="0" err="1">
                <a:latin typeface="Times New Roman" panose="02020603050405020304" pitchFamily="18" charset="0"/>
              </a:rPr>
              <a:t>trajnues</a:t>
            </a:r>
            <a:r>
              <a:rPr lang="en-US" sz="1000" b="1" dirty="0">
                <a:latin typeface="Times New Roman" panose="02020603050405020304" pitchFamily="18" charset="0"/>
              </a:rPr>
              <a:t> </a:t>
            </a:r>
            <a:r>
              <a:rPr lang="en-US" sz="1000" b="1" dirty="0" err="1">
                <a:latin typeface="Times New Roman" panose="02020603050405020304" pitchFamily="18" charset="0"/>
              </a:rPr>
              <a:t>dhe</a:t>
            </a:r>
            <a:r>
              <a:rPr lang="en-US" sz="1000" b="1" dirty="0">
                <a:latin typeface="Times New Roman" panose="02020603050405020304" pitchFamily="18" charset="0"/>
              </a:rPr>
              <a:t> </a:t>
            </a:r>
            <a:r>
              <a:rPr lang="en-US" sz="1000" b="1" dirty="0" err="1">
                <a:latin typeface="Times New Roman" panose="02020603050405020304" pitchFamily="18" charset="0"/>
              </a:rPr>
              <a:t>mbështetës</a:t>
            </a:r>
            <a:endParaRPr lang="en-US" sz="1000" b="1" dirty="0">
              <a:latin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r>
              <a:rPr lang="en-US" sz="1000" b="1" dirty="0" err="1">
                <a:latin typeface="Times New Roman" panose="02020603050405020304" pitchFamily="18" charset="0"/>
              </a:rPr>
              <a:t>Hardueri</a:t>
            </a:r>
            <a:endParaRPr lang="en-US" sz="1000" b="1" dirty="0">
              <a:latin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r>
              <a:rPr lang="en-US" sz="1000" b="1" dirty="0" err="1">
                <a:latin typeface="Times New Roman" panose="02020603050405020304" pitchFamily="18" charset="0"/>
              </a:rPr>
              <a:t>Softueri</a:t>
            </a:r>
            <a:endParaRPr lang="en-US" sz="1000" b="1" dirty="0">
              <a:latin typeface="Times New Roman" panose="02020603050405020304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716694" y="1262541"/>
            <a:ext cx="1766595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000" b="1" dirty="0" err="1">
                <a:latin typeface="Times New Roman" panose="02020603050405020304" pitchFamily="18" charset="0"/>
              </a:rPr>
              <a:t>Përmirësimi</a:t>
            </a:r>
            <a:r>
              <a:rPr lang="en-US" sz="1000" b="1" dirty="0">
                <a:latin typeface="Times New Roman" panose="02020603050405020304" pitchFamily="18" charset="0"/>
              </a:rPr>
              <a:t> </a:t>
            </a:r>
            <a:r>
              <a:rPr lang="en-US" sz="1000" b="1" dirty="0" err="1">
                <a:latin typeface="Times New Roman" panose="02020603050405020304" pitchFamily="18" charset="0"/>
              </a:rPr>
              <a:t>i</a:t>
            </a:r>
            <a:r>
              <a:rPr lang="en-US" sz="1000" b="1" dirty="0">
                <a:latin typeface="Times New Roman" panose="02020603050405020304" pitchFamily="18" charset="0"/>
              </a:rPr>
              <a:t> </a:t>
            </a:r>
            <a:r>
              <a:rPr lang="en-US" sz="1000" b="1" dirty="0" err="1" smtClean="0">
                <a:latin typeface="Times New Roman" panose="02020603050405020304" pitchFamily="18" charset="0"/>
              </a:rPr>
              <a:t>pjesëmarrjes</a:t>
            </a:r>
            <a:endParaRPr lang="en-US" sz="1000" b="1" dirty="0" smtClean="0">
              <a:latin typeface="Times New Roman" panose="02020603050405020304" pitchFamily="18" charset="0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000" b="1" dirty="0" err="1" smtClean="0">
                <a:latin typeface="Times New Roman" panose="02020603050405020304" pitchFamily="18" charset="0"/>
              </a:rPr>
              <a:t>Vlerësim</a:t>
            </a:r>
            <a:r>
              <a:rPr lang="en-US" sz="1000" b="1" dirty="0" smtClean="0">
                <a:latin typeface="Times New Roman" panose="02020603050405020304" pitchFamily="18" charset="0"/>
              </a:rPr>
              <a:t> </a:t>
            </a:r>
            <a:r>
              <a:rPr lang="en-US" sz="1000" b="1" dirty="0" err="1">
                <a:latin typeface="Times New Roman" panose="02020603050405020304" pitchFamily="18" charset="0"/>
              </a:rPr>
              <a:t>në</a:t>
            </a:r>
            <a:r>
              <a:rPr lang="en-US" sz="1000" b="1" dirty="0">
                <a:latin typeface="Times New Roman" panose="02020603050405020304" pitchFamily="18" charset="0"/>
              </a:rPr>
              <a:t> </a:t>
            </a:r>
            <a:r>
              <a:rPr lang="en-US" sz="1000" b="1" dirty="0" err="1">
                <a:latin typeface="Times New Roman" panose="02020603050405020304" pitchFamily="18" charset="0"/>
              </a:rPr>
              <a:t>kohë</a:t>
            </a:r>
            <a:r>
              <a:rPr lang="en-US" sz="1000" b="1" dirty="0">
                <a:latin typeface="Times New Roman" panose="02020603050405020304" pitchFamily="18" charset="0"/>
              </a:rPr>
              <a:t> </a:t>
            </a:r>
            <a:r>
              <a:rPr lang="en-US" sz="1000" b="1" dirty="0" err="1">
                <a:latin typeface="Times New Roman" panose="02020603050405020304" pitchFamily="18" charset="0"/>
              </a:rPr>
              <a:t>reale</a:t>
            </a:r>
            <a:r>
              <a:rPr lang="en-US" sz="1000" b="1" dirty="0">
                <a:latin typeface="Times New Roman" panose="02020603050405020304" pitchFamily="18" charset="0"/>
              </a:rPr>
              <a:t> </a:t>
            </a:r>
            <a:endParaRPr lang="en-US" sz="1000" b="1" dirty="0" smtClean="0">
              <a:latin typeface="Times New Roman" panose="02020603050405020304" pitchFamily="18" charset="0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000" b="1" dirty="0" err="1" smtClean="0">
                <a:latin typeface="Times New Roman" panose="02020603050405020304" pitchFamily="18" charset="0"/>
              </a:rPr>
              <a:t>Qasje</a:t>
            </a:r>
            <a:r>
              <a:rPr lang="en-US" sz="1000" b="1" dirty="0" smtClean="0">
                <a:latin typeface="Times New Roman" panose="02020603050405020304" pitchFamily="18" charset="0"/>
              </a:rPr>
              <a:t> </a:t>
            </a:r>
            <a:r>
              <a:rPr lang="en-US" sz="1000" b="1" dirty="0" err="1">
                <a:latin typeface="Times New Roman" panose="02020603050405020304" pitchFamily="18" charset="0"/>
              </a:rPr>
              <a:t>efikase</a:t>
            </a:r>
            <a:r>
              <a:rPr lang="en-US" sz="1000" b="1" dirty="0">
                <a:latin typeface="Times New Roman" panose="02020603050405020304" pitchFamily="18" charset="0"/>
              </a:rPr>
              <a:t> </a:t>
            </a:r>
            <a:r>
              <a:rPr lang="en-US" sz="1000" b="1" dirty="0" err="1">
                <a:latin typeface="Times New Roman" panose="02020603050405020304" pitchFamily="18" charset="0"/>
              </a:rPr>
              <a:t>në</a:t>
            </a:r>
            <a:r>
              <a:rPr lang="en-US" sz="1000" b="1" dirty="0">
                <a:latin typeface="Times New Roman" panose="02020603050405020304" pitchFamily="18" charset="0"/>
              </a:rPr>
              <a:t> </a:t>
            </a:r>
            <a:r>
              <a:rPr lang="en-US" sz="1000" b="1" dirty="0" err="1">
                <a:latin typeface="Times New Roman" panose="02020603050405020304" pitchFamily="18" charset="0"/>
              </a:rPr>
              <a:t>zyra</a:t>
            </a:r>
            <a:r>
              <a:rPr lang="en-US" sz="1000" b="1" dirty="0">
                <a:latin typeface="Times New Roman" panose="02020603050405020304" pitchFamily="18" charset="0"/>
              </a:rPr>
              <a:t> </a:t>
            </a:r>
            <a:r>
              <a:rPr lang="en-US" sz="1000" b="1" dirty="0" err="1" smtClean="0">
                <a:latin typeface="Times New Roman" panose="02020603050405020304" pitchFamily="18" charset="0"/>
              </a:rPr>
              <a:t>të</a:t>
            </a:r>
            <a:r>
              <a:rPr lang="en-US" sz="1000" b="1" dirty="0" smtClean="0">
                <a:latin typeface="Times New Roman" panose="02020603050405020304" pitchFamily="18" charset="0"/>
              </a:rPr>
              <a:t> </a:t>
            </a:r>
            <a:r>
              <a:rPr lang="en-US" sz="1000" b="1" dirty="0" err="1" smtClean="0">
                <a:latin typeface="Times New Roman" panose="02020603050405020304" pitchFamily="18" charset="0"/>
              </a:rPr>
              <a:t>ndryshme</a:t>
            </a:r>
            <a:r>
              <a:rPr lang="en-US" sz="1000" b="1" dirty="0">
                <a:latin typeface="Times New Roman" panose="02020603050405020304" pitchFamily="18" charset="0"/>
              </a:rPr>
              <a:t> </a:t>
            </a:r>
            <a:r>
              <a:rPr lang="en-US" sz="1000" b="1" dirty="0" err="1" smtClean="0">
                <a:latin typeface="Times New Roman" panose="02020603050405020304" pitchFamily="18" charset="0"/>
              </a:rPr>
              <a:t>bazuar</a:t>
            </a:r>
            <a:r>
              <a:rPr lang="en-US" sz="1000" b="1" dirty="0" smtClean="0">
                <a:latin typeface="Times New Roman" panose="02020603050405020304" pitchFamily="18" charset="0"/>
              </a:rPr>
              <a:t> </a:t>
            </a:r>
            <a:r>
              <a:rPr lang="en-US" sz="1000" b="1" dirty="0" err="1" smtClean="0">
                <a:latin typeface="Times New Roman" panose="02020603050405020304" pitchFamily="18" charset="0"/>
              </a:rPr>
              <a:t>në</a:t>
            </a:r>
            <a:r>
              <a:rPr lang="en-US" sz="1000" b="1" dirty="0" smtClean="0">
                <a:latin typeface="Times New Roman" panose="02020603050405020304" pitchFamily="18" charset="0"/>
              </a:rPr>
              <a:t> </a:t>
            </a:r>
            <a:r>
              <a:rPr lang="en-US" sz="1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rol</a:t>
            </a:r>
            <a:r>
              <a:rPr lang="en-US" sz="1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et</a:t>
            </a:r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 </a:t>
            </a:r>
            <a:r>
              <a:rPr lang="en-US" sz="1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përdoruesve</a:t>
            </a:r>
            <a:r>
              <a:rPr lang="en-US" sz="1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000" b="1" dirty="0" err="1" smtClean="0">
                <a:latin typeface="Times New Roman" panose="02020603050405020304" pitchFamily="18" charset="0"/>
              </a:rPr>
              <a:t>Qasje</a:t>
            </a:r>
            <a:r>
              <a:rPr lang="en-US" sz="1000" b="1" dirty="0" smtClean="0">
                <a:latin typeface="Times New Roman" panose="02020603050405020304" pitchFamily="18" charset="0"/>
              </a:rPr>
              <a:t> </a:t>
            </a:r>
            <a:r>
              <a:rPr lang="en-US" sz="1000" b="1" dirty="0">
                <a:latin typeface="Times New Roman" panose="02020603050405020304" pitchFamily="18" charset="0"/>
              </a:rPr>
              <a:t>e </a:t>
            </a:r>
            <a:r>
              <a:rPr lang="en-US" sz="1000" b="1" dirty="0" err="1">
                <a:latin typeface="Times New Roman" panose="02020603050405020304" pitchFamily="18" charset="0"/>
              </a:rPr>
              <a:t>përshtatshme</a:t>
            </a:r>
            <a:r>
              <a:rPr lang="en-US" sz="1000" b="1" dirty="0">
                <a:latin typeface="Times New Roman" panose="02020603050405020304" pitchFamily="18" charset="0"/>
              </a:rPr>
              <a:t> </a:t>
            </a:r>
            <a:r>
              <a:rPr lang="en-US" sz="1000" b="1" dirty="0" err="1">
                <a:latin typeface="Times New Roman" panose="02020603050405020304" pitchFamily="18" charset="0"/>
              </a:rPr>
              <a:t>për</a:t>
            </a:r>
            <a:r>
              <a:rPr lang="en-US" sz="1000" b="1" dirty="0">
                <a:latin typeface="Times New Roman" panose="02020603050405020304" pitchFamily="18" charset="0"/>
              </a:rPr>
              <a:t> </a:t>
            </a:r>
            <a:r>
              <a:rPr lang="en-US" sz="1000" b="1" dirty="0" err="1" smtClean="0">
                <a:latin typeface="Times New Roman" panose="02020603050405020304" pitchFamily="18" charset="0"/>
              </a:rPr>
              <a:t>libra</a:t>
            </a:r>
            <a:r>
              <a:rPr lang="en-US" sz="1000" b="1" dirty="0">
                <a:latin typeface="Times New Roman" panose="02020603050405020304" pitchFamily="18" charset="0"/>
              </a:rPr>
              <a:t> </a:t>
            </a:r>
            <a:r>
              <a:rPr lang="en-US" sz="1000" b="1" dirty="0" err="1" smtClean="0">
                <a:latin typeface="Times New Roman" panose="02020603050405020304" pitchFamily="18" charset="0"/>
              </a:rPr>
              <a:t>përmes</a:t>
            </a:r>
            <a:r>
              <a:rPr lang="en-US" sz="1000" b="1" dirty="0" smtClean="0">
                <a:latin typeface="Times New Roman" panose="02020603050405020304" pitchFamily="18" charset="0"/>
              </a:rPr>
              <a:t> </a:t>
            </a:r>
            <a:r>
              <a:rPr lang="en-US" sz="1000" b="1" dirty="0" err="1">
                <a:latin typeface="Times New Roman" panose="02020603050405020304" pitchFamily="18" charset="0"/>
              </a:rPr>
              <a:t>kartave</a:t>
            </a:r>
            <a:r>
              <a:rPr lang="en-US" sz="1000" b="1" dirty="0">
                <a:latin typeface="Times New Roman" panose="02020603050405020304" pitchFamily="18" charset="0"/>
              </a:rPr>
              <a:t> RFID</a:t>
            </a:r>
          </a:p>
        </p:txBody>
      </p:sp>
      <p:sp>
        <p:nvSpPr>
          <p:cNvPr id="8" name="Rectangle 7"/>
          <p:cNvSpPr/>
          <p:nvPr/>
        </p:nvSpPr>
        <p:spPr>
          <a:xfrm>
            <a:off x="7377405" y="1663458"/>
            <a:ext cx="1682620" cy="9880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000" b="1" dirty="0" err="1">
                <a:latin typeface="Times New Roman" panose="02020603050405020304" pitchFamily="18" charset="0"/>
              </a:rPr>
              <a:t>Kolegji</a:t>
            </a:r>
            <a:r>
              <a:rPr lang="en-US" sz="1000" b="1" dirty="0">
                <a:latin typeface="Times New Roman" panose="02020603050405020304" pitchFamily="18" charset="0"/>
              </a:rPr>
              <a:t> UBT</a:t>
            </a:r>
          </a:p>
          <a:p>
            <a:pPr algn="ctr">
              <a:lnSpc>
                <a:spcPct val="150000"/>
              </a:lnSpc>
            </a:pPr>
            <a:r>
              <a:rPr lang="en-US" sz="1000" b="1" dirty="0" err="1">
                <a:latin typeface="Times New Roman" panose="02020603050405020304" pitchFamily="18" charset="0"/>
              </a:rPr>
              <a:t>Studentët</a:t>
            </a:r>
            <a:endParaRPr lang="en-US" sz="1000" b="1" dirty="0">
              <a:latin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r>
              <a:rPr lang="en-US" sz="1000" b="1" dirty="0" err="1">
                <a:latin typeface="Times New Roman" panose="02020603050405020304" pitchFamily="18" charset="0"/>
              </a:rPr>
              <a:t>Profesorët</a:t>
            </a:r>
            <a:endParaRPr lang="en-US" sz="1000" b="1" dirty="0">
              <a:latin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r>
              <a:rPr lang="en-US" sz="1000" b="1" dirty="0" err="1">
                <a:latin typeface="Times New Roman" panose="02020603050405020304" pitchFamily="18" charset="0"/>
              </a:rPr>
              <a:t>Stafi</a:t>
            </a:r>
            <a:r>
              <a:rPr lang="en-US" sz="1000" b="1" dirty="0">
                <a:latin typeface="Times New Roman" panose="02020603050405020304" pitchFamily="18" charset="0"/>
              </a:rPr>
              <a:t> </a:t>
            </a:r>
            <a:r>
              <a:rPr lang="en-US" sz="1000" b="1" dirty="0" err="1">
                <a:latin typeface="Times New Roman" panose="02020603050405020304" pitchFamily="18" charset="0"/>
              </a:rPr>
              <a:t>Administrativ</a:t>
            </a:r>
            <a:endParaRPr lang="en-US" sz="1000" b="1" dirty="0">
              <a:latin typeface="Times New Roman" panose="02020603050405020304" pitchFamily="18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671457" y="2490616"/>
            <a:ext cx="1436915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Puntori</a:t>
            </a:r>
          </a:p>
          <a:p>
            <a:pPr algn="ctr"/>
            <a:endParaRPr lang="it-IT" sz="1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it-IT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Konferenca</a:t>
            </a:r>
          </a:p>
          <a:p>
            <a:pPr algn="ctr"/>
            <a:endParaRPr lang="it-IT" sz="1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it-IT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Sensionet e Trajnimit</a:t>
            </a:r>
            <a:endParaRPr lang="en-US" sz="1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405535" y="1162941"/>
            <a:ext cx="190811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900" b="1" dirty="0" err="1" smtClean="0">
                <a:latin typeface="Times New Roman" panose="02020603050405020304" pitchFamily="18" charset="0"/>
              </a:rPr>
              <a:t>Komunikimi</a:t>
            </a:r>
            <a:r>
              <a:rPr lang="en-US" sz="900" b="1" dirty="0" smtClean="0">
                <a:latin typeface="Times New Roman" panose="02020603050405020304" pitchFamily="18" charset="0"/>
              </a:rPr>
              <a:t> </a:t>
            </a:r>
            <a:r>
              <a:rPr lang="en-US" sz="900" b="1" dirty="0" err="1">
                <a:latin typeface="Times New Roman" panose="02020603050405020304" pitchFamily="18" charset="0"/>
              </a:rPr>
              <a:t>i</a:t>
            </a:r>
            <a:r>
              <a:rPr lang="en-US" sz="900" b="1" dirty="0">
                <a:latin typeface="Times New Roman" panose="02020603050405020304" pitchFamily="18" charset="0"/>
              </a:rPr>
              <a:t> </a:t>
            </a:r>
            <a:r>
              <a:rPr lang="en-US" sz="900" b="1" dirty="0" err="1" smtClean="0">
                <a:latin typeface="Times New Roman" panose="02020603050405020304" pitchFamily="18" charset="0"/>
              </a:rPr>
              <a:t>rregullt</a:t>
            </a:r>
            <a:endParaRPr lang="en-US" sz="900" b="1" dirty="0" smtClean="0">
              <a:latin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r>
              <a:rPr lang="en-US" sz="900" b="1" dirty="0" err="1">
                <a:latin typeface="Times New Roman" panose="02020603050405020304" pitchFamily="18" charset="0"/>
              </a:rPr>
              <a:t>Mbështetje</a:t>
            </a:r>
            <a:r>
              <a:rPr lang="en-US" sz="900" b="1" dirty="0">
                <a:latin typeface="Times New Roman" panose="02020603050405020304" pitchFamily="18" charset="0"/>
              </a:rPr>
              <a:t> e </a:t>
            </a:r>
            <a:r>
              <a:rPr lang="en-US" sz="900" b="1" dirty="0" err="1">
                <a:latin typeface="Times New Roman" panose="02020603050405020304" pitchFamily="18" charset="0"/>
              </a:rPr>
              <a:t>personalizuar</a:t>
            </a:r>
            <a:r>
              <a:rPr lang="en-US" sz="900" b="1" dirty="0">
                <a:latin typeface="Times New Roman" panose="02020603050405020304" pitchFamily="18" charset="0"/>
              </a:rPr>
              <a:t> </a:t>
            </a:r>
            <a:endParaRPr lang="en-US" sz="900" b="1" dirty="0" smtClean="0">
              <a:latin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r>
              <a:rPr lang="en-US" sz="900" b="1" dirty="0" err="1" smtClean="0">
                <a:latin typeface="Times New Roman" panose="02020603050405020304" pitchFamily="18" charset="0"/>
              </a:rPr>
              <a:t>Përmirësimi</a:t>
            </a:r>
            <a:r>
              <a:rPr lang="en-US" sz="900" b="1" dirty="0" smtClean="0">
                <a:latin typeface="Times New Roman" panose="02020603050405020304" pitchFamily="18" charset="0"/>
              </a:rPr>
              <a:t> </a:t>
            </a:r>
            <a:r>
              <a:rPr lang="en-US" sz="900" b="1" dirty="0" err="1">
                <a:latin typeface="Times New Roman" panose="02020603050405020304" pitchFamily="18" charset="0"/>
              </a:rPr>
              <a:t>i</a:t>
            </a:r>
            <a:r>
              <a:rPr lang="en-US" sz="900" b="1" dirty="0">
                <a:latin typeface="Times New Roman" panose="02020603050405020304" pitchFamily="18" charset="0"/>
              </a:rPr>
              <a:t> </a:t>
            </a:r>
            <a:r>
              <a:rPr lang="en-US" sz="900" b="1" dirty="0" err="1" smtClean="0">
                <a:latin typeface="Times New Roman" panose="02020603050405020304" pitchFamily="18" charset="0"/>
              </a:rPr>
              <a:t>vazhdueshëm</a:t>
            </a:r>
            <a:endParaRPr lang="en-US" sz="900" b="1" dirty="0">
              <a:latin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r>
              <a:rPr lang="en-US" sz="900" b="1" dirty="0" err="1">
                <a:latin typeface="Times New Roman" panose="02020603050405020304" pitchFamily="18" charset="0"/>
              </a:rPr>
              <a:t>Trajnime</a:t>
            </a:r>
            <a:r>
              <a:rPr lang="en-US" sz="900" b="1" dirty="0">
                <a:latin typeface="Times New Roman" panose="02020603050405020304" pitchFamily="18" charset="0"/>
              </a:rPr>
              <a:t> </a:t>
            </a:r>
            <a:r>
              <a:rPr lang="en-US" sz="900" b="1" dirty="0" err="1">
                <a:latin typeface="Times New Roman" panose="02020603050405020304" pitchFamily="18" charset="0"/>
              </a:rPr>
              <a:t>dhe</a:t>
            </a:r>
            <a:r>
              <a:rPr lang="en-US" sz="900" b="1" dirty="0">
                <a:latin typeface="Times New Roman" panose="02020603050405020304" pitchFamily="18" charset="0"/>
              </a:rPr>
              <a:t> </a:t>
            </a:r>
            <a:r>
              <a:rPr lang="en-US" sz="900" b="1" dirty="0" err="1">
                <a:latin typeface="Times New Roman" panose="02020603050405020304" pitchFamily="18" charset="0"/>
              </a:rPr>
              <a:t>burime</a:t>
            </a:r>
            <a:r>
              <a:rPr lang="en-US" sz="900" b="1" dirty="0">
                <a:latin typeface="Times New Roman" panose="02020603050405020304" pitchFamily="18" charset="0"/>
              </a:rPr>
              <a:t>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907906" y="3675879"/>
            <a:ext cx="4108576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5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Tarifat</a:t>
            </a:r>
            <a:r>
              <a:rPr lang="en-US" sz="10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 </a:t>
            </a:r>
            <a:r>
              <a:rPr lang="en-US" sz="105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licencimit</a:t>
            </a:r>
            <a:r>
              <a:rPr lang="en-US" sz="10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të</a:t>
            </a:r>
            <a:r>
              <a:rPr lang="en-US" sz="10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sistemit</a:t>
            </a:r>
            <a:endParaRPr lang="en-US" sz="10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sz="10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105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Shitjet</a:t>
            </a:r>
            <a:r>
              <a:rPr lang="en-US" sz="10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 </a:t>
            </a:r>
            <a:r>
              <a:rPr lang="en-US" sz="105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komponentëve</a:t>
            </a:r>
            <a:r>
              <a:rPr lang="en-US" sz="10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harduerikë</a:t>
            </a:r>
            <a:endParaRPr lang="en-US" sz="10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sz="10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105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Shërbime</a:t>
            </a:r>
            <a:r>
              <a:rPr lang="en-US" sz="10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profesionale</a:t>
            </a:r>
            <a:r>
              <a:rPr lang="en-US" sz="10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duke </a:t>
            </a:r>
            <a:r>
              <a:rPr lang="en-US" sz="105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përfshirë</a:t>
            </a:r>
            <a:r>
              <a:rPr lang="en-US" sz="10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zbatimin</a:t>
            </a:r>
            <a:r>
              <a:rPr lang="en-US" sz="10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 </a:t>
            </a:r>
            <a:r>
              <a:rPr lang="en-US" sz="105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sistemit</a:t>
            </a:r>
            <a:endParaRPr lang="en-US" sz="10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67953" y="3456588"/>
            <a:ext cx="4572000" cy="1338828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Kostot</a:t>
            </a:r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 </a:t>
            </a:r>
            <a:r>
              <a:rPr lang="en-US" sz="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zhvillimit</a:t>
            </a:r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dhe</a:t>
            </a:r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mirëmbajtjes</a:t>
            </a:r>
            <a:endParaRPr lang="en-US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Pagat</a:t>
            </a:r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për</a:t>
            </a:r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ekipet</a:t>
            </a:r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 </a:t>
            </a:r>
            <a:r>
              <a:rPr lang="en-US" sz="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zhvillimit</a:t>
            </a:r>
            <a:endParaRPr lang="en-US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Kostot</a:t>
            </a:r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 </a:t>
            </a:r>
            <a:r>
              <a:rPr lang="en-US" sz="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infrastrukturës</a:t>
            </a:r>
            <a:endParaRPr lang="en-US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Kostot</a:t>
            </a:r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 </a:t>
            </a:r>
            <a:r>
              <a:rPr lang="en-US" sz="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kërkimit</a:t>
            </a:r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dhe</a:t>
            </a:r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zhvillimit</a:t>
            </a:r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për</a:t>
            </a:r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përmirësim</a:t>
            </a:r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të</a:t>
            </a:r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vazhdueshëm</a:t>
            </a:r>
            <a:endParaRPr lang="en-US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Shpenzimet</a:t>
            </a:r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 </a:t>
            </a:r>
            <a:r>
              <a:rPr lang="en-US" sz="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promovimit</a:t>
            </a:r>
            <a:endParaRPr lang="en-US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744824" y="1162941"/>
            <a:ext cx="198742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9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Zbatimi</a:t>
            </a:r>
            <a:r>
              <a:rPr lang="en-US" sz="9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sistemit</a:t>
            </a:r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në</a:t>
            </a:r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9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UBT</a:t>
            </a:r>
          </a:p>
          <a:p>
            <a:pPr algn="ctr">
              <a:lnSpc>
                <a:spcPct val="150000"/>
              </a:lnSpc>
            </a:pPr>
            <a:r>
              <a:rPr lang="en-US" sz="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sz="9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lerësimi</a:t>
            </a:r>
            <a:r>
              <a:rPr lang="en-US" sz="9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9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performances</a:t>
            </a:r>
          </a:p>
          <a:p>
            <a:pPr algn="ctr">
              <a:lnSpc>
                <a:spcPct val="150000"/>
              </a:lnSpc>
            </a:pPr>
            <a:r>
              <a:rPr lang="it-IT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it-IT" sz="9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irëmbajtja </a:t>
            </a:r>
            <a:r>
              <a:rPr lang="it-IT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 </a:t>
            </a:r>
            <a:r>
              <a:rPr lang="it-IT" sz="9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 sistemit</a:t>
            </a:r>
          </a:p>
          <a:p>
            <a:pPr algn="ctr">
              <a:lnSpc>
                <a:spcPct val="150000"/>
              </a:lnSpc>
            </a:pPr>
            <a:r>
              <a:rPr lang="en-US" sz="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Projektimi</a:t>
            </a:r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softuerit</a:t>
            </a:r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dhe</a:t>
            </a:r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harduerit</a:t>
            </a:r>
            <a:endParaRPr lang="en-US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0114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0246" y="150418"/>
            <a:ext cx="4727700" cy="577800"/>
          </a:xfrm>
        </p:spPr>
        <p:txBody>
          <a:bodyPr/>
          <a:lstStyle/>
          <a:p>
            <a:r>
              <a:rPr lang="en-US" dirty="0" smtClean="0"/>
              <a:t>SWOT ANALIZA</a:t>
            </a:r>
            <a:endParaRPr lang="en-US" dirty="0"/>
          </a:p>
        </p:txBody>
      </p:sp>
      <p:grpSp>
        <p:nvGrpSpPr>
          <p:cNvPr id="3" name="Google Shape;9115;p56"/>
          <p:cNvGrpSpPr/>
          <p:nvPr/>
        </p:nvGrpSpPr>
        <p:grpSpPr>
          <a:xfrm>
            <a:off x="646922" y="890361"/>
            <a:ext cx="7949682" cy="3762504"/>
            <a:chOff x="238125" y="1188750"/>
            <a:chExt cx="7140450" cy="3335550"/>
          </a:xfrm>
        </p:grpSpPr>
        <p:sp>
          <p:nvSpPr>
            <p:cNvPr id="4" name="Google Shape;9116;p56"/>
            <p:cNvSpPr/>
            <p:nvPr/>
          </p:nvSpPr>
          <p:spPr>
            <a:xfrm>
              <a:off x="238125" y="1188750"/>
              <a:ext cx="3507025" cy="1584000"/>
            </a:xfrm>
            <a:custGeom>
              <a:avLst/>
              <a:gdLst/>
              <a:ahLst/>
              <a:cxnLst/>
              <a:rect l="l" t="t" r="r" b="b"/>
              <a:pathLst>
                <a:path w="140281" h="63360" extrusionOk="0">
                  <a:moveTo>
                    <a:pt x="4021" y="0"/>
                  </a:moveTo>
                  <a:cubicBezTo>
                    <a:pt x="1801" y="6"/>
                    <a:pt x="6" y="1801"/>
                    <a:pt x="0" y="4021"/>
                  </a:cubicBezTo>
                  <a:lnTo>
                    <a:pt x="0" y="59338"/>
                  </a:lnTo>
                  <a:cubicBezTo>
                    <a:pt x="6" y="61552"/>
                    <a:pt x="1801" y="63354"/>
                    <a:pt x="4021" y="63359"/>
                  </a:cubicBezTo>
                  <a:lnTo>
                    <a:pt x="98272" y="63359"/>
                  </a:lnTo>
                  <a:cubicBezTo>
                    <a:pt x="99963" y="41512"/>
                    <a:pt x="118098" y="24204"/>
                    <a:pt x="140280" y="23813"/>
                  </a:cubicBezTo>
                  <a:lnTo>
                    <a:pt x="140280" y="4021"/>
                  </a:lnTo>
                  <a:cubicBezTo>
                    <a:pt x="140275" y="1801"/>
                    <a:pt x="138474" y="6"/>
                    <a:pt x="136259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" name="Google Shape;9117;p56"/>
            <p:cNvSpPr/>
            <p:nvPr/>
          </p:nvSpPr>
          <p:spPr>
            <a:xfrm>
              <a:off x="238125" y="2940300"/>
              <a:ext cx="3507025" cy="1584000"/>
            </a:xfrm>
            <a:custGeom>
              <a:avLst/>
              <a:gdLst/>
              <a:ahLst/>
              <a:cxnLst/>
              <a:rect l="l" t="t" r="r" b="b"/>
              <a:pathLst>
                <a:path w="140281" h="63360" extrusionOk="0">
                  <a:moveTo>
                    <a:pt x="4021" y="1"/>
                  </a:moveTo>
                  <a:cubicBezTo>
                    <a:pt x="1801" y="6"/>
                    <a:pt x="6" y="1808"/>
                    <a:pt x="0" y="4022"/>
                  </a:cubicBezTo>
                  <a:lnTo>
                    <a:pt x="0" y="59339"/>
                  </a:lnTo>
                  <a:cubicBezTo>
                    <a:pt x="6" y="61559"/>
                    <a:pt x="1801" y="63354"/>
                    <a:pt x="4021" y="63360"/>
                  </a:cubicBezTo>
                  <a:lnTo>
                    <a:pt x="136259" y="63360"/>
                  </a:lnTo>
                  <a:cubicBezTo>
                    <a:pt x="138474" y="63354"/>
                    <a:pt x="140275" y="61559"/>
                    <a:pt x="140280" y="59339"/>
                  </a:cubicBezTo>
                  <a:lnTo>
                    <a:pt x="140280" y="39547"/>
                  </a:lnTo>
                  <a:cubicBezTo>
                    <a:pt x="118098" y="39155"/>
                    <a:pt x="99963" y="21848"/>
                    <a:pt x="98272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869FB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" name="Google Shape;9118;p56"/>
            <p:cNvSpPr/>
            <p:nvPr/>
          </p:nvSpPr>
          <p:spPr>
            <a:xfrm>
              <a:off x="3871550" y="1188750"/>
              <a:ext cx="3507025" cy="1584000"/>
            </a:xfrm>
            <a:custGeom>
              <a:avLst/>
              <a:gdLst/>
              <a:ahLst/>
              <a:cxnLst/>
              <a:rect l="l" t="t" r="r" b="b"/>
              <a:pathLst>
                <a:path w="140281" h="63360" extrusionOk="0">
                  <a:moveTo>
                    <a:pt x="4022" y="0"/>
                  </a:moveTo>
                  <a:cubicBezTo>
                    <a:pt x="1807" y="6"/>
                    <a:pt x="6" y="1801"/>
                    <a:pt x="0" y="4021"/>
                  </a:cubicBezTo>
                  <a:lnTo>
                    <a:pt x="0" y="24017"/>
                  </a:lnTo>
                  <a:cubicBezTo>
                    <a:pt x="20553" y="26066"/>
                    <a:pt x="36886" y="42675"/>
                    <a:pt x="38494" y="63359"/>
                  </a:cubicBezTo>
                  <a:lnTo>
                    <a:pt x="136260" y="63359"/>
                  </a:lnTo>
                  <a:cubicBezTo>
                    <a:pt x="138480" y="63354"/>
                    <a:pt x="140275" y="61552"/>
                    <a:pt x="140281" y="59338"/>
                  </a:cubicBezTo>
                  <a:lnTo>
                    <a:pt x="140281" y="4021"/>
                  </a:lnTo>
                  <a:cubicBezTo>
                    <a:pt x="140275" y="1801"/>
                    <a:pt x="138480" y="6"/>
                    <a:pt x="13626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869FB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" name="Google Shape;9119;p56"/>
            <p:cNvSpPr/>
            <p:nvPr/>
          </p:nvSpPr>
          <p:spPr>
            <a:xfrm>
              <a:off x="3871550" y="2940300"/>
              <a:ext cx="3507025" cy="1584000"/>
            </a:xfrm>
            <a:custGeom>
              <a:avLst/>
              <a:gdLst/>
              <a:ahLst/>
              <a:cxnLst/>
              <a:rect l="l" t="t" r="r" b="b"/>
              <a:pathLst>
                <a:path w="140281" h="63360" extrusionOk="0">
                  <a:moveTo>
                    <a:pt x="38494" y="1"/>
                  </a:moveTo>
                  <a:cubicBezTo>
                    <a:pt x="36886" y="20680"/>
                    <a:pt x="20553" y="37294"/>
                    <a:pt x="0" y="39343"/>
                  </a:cubicBezTo>
                  <a:lnTo>
                    <a:pt x="0" y="59339"/>
                  </a:lnTo>
                  <a:cubicBezTo>
                    <a:pt x="6" y="61559"/>
                    <a:pt x="1807" y="63354"/>
                    <a:pt x="4022" y="63360"/>
                  </a:cubicBezTo>
                  <a:lnTo>
                    <a:pt x="136260" y="63360"/>
                  </a:lnTo>
                  <a:cubicBezTo>
                    <a:pt x="138480" y="63354"/>
                    <a:pt x="140275" y="61559"/>
                    <a:pt x="140281" y="59339"/>
                  </a:cubicBezTo>
                  <a:lnTo>
                    <a:pt x="140281" y="4022"/>
                  </a:lnTo>
                  <a:cubicBezTo>
                    <a:pt x="140275" y="1808"/>
                    <a:pt x="138480" y="6"/>
                    <a:pt x="13626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" name="Google Shape;9120;p56"/>
            <p:cNvSpPr/>
            <p:nvPr/>
          </p:nvSpPr>
          <p:spPr>
            <a:xfrm>
              <a:off x="2842425" y="1934600"/>
              <a:ext cx="1843850" cy="1843850"/>
            </a:xfrm>
            <a:custGeom>
              <a:avLst/>
              <a:gdLst/>
              <a:ahLst/>
              <a:cxnLst/>
              <a:rect l="l" t="t" r="r" b="b"/>
              <a:pathLst>
                <a:path w="73754" h="73754" extrusionOk="0">
                  <a:moveTo>
                    <a:pt x="36880" y="0"/>
                  </a:moveTo>
                  <a:cubicBezTo>
                    <a:pt x="36621" y="0"/>
                    <a:pt x="36362" y="6"/>
                    <a:pt x="36108" y="11"/>
                  </a:cubicBezTo>
                  <a:cubicBezTo>
                    <a:pt x="17253" y="397"/>
                    <a:pt x="1834" y="15011"/>
                    <a:pt x="154" y="33525"/>
                  </a:cubicBezTo>
                  <a:cubicBezTo>
                    <a:pt x="55" y="34627"/>
                    <a:pt x="0" y="35745"/>
                    <a:pt x="0" y="36874"/>
                  </a:cubicBezTo>
                  <a:cubicBezTo>
                    <a:pt x="0" y="38009"/>
                    <a:pt x="55" y="39122"/>
                    <a:pt x="154" y="40229"/>
                  </a:cubicBezTo>
                  <a:cubicBezTo>
                    <a:pt x="1834" y="58749"/>
                    <a:pt x="17253" y="73357"/>
                    <a:pt x="36108" y="73743"/>
                  </a:cubicBezTo>
                  <a:cubicBezTo>
                    <a:pt x="36362" y="73748"/>
                    <a:pt x="36621" y="73754"/>
                    <a:pt x="36880" y="73754"/>
                  </a:cubicBezTo>
                  <a:cubicBezTo>
                    <a:pt x="38312" y="73754"/>
                    <a:pt x="39744" y="73666"/>
                    <a:pt x="41165" y="73500"/>
                  </a:cubicBezTo>
                  <a:cubicBezTo>
                    <a:pt x="58391" y="71495"/>
                    <a:pt x="72030" y="57581"/>
                    <a:pt x="73600" y="40229"/>
                  </a:cubicBezTo>
                  <a:cubicBezTo>
                    <a:pt x="73699" y="39127"/>
                    <a:pt x="73754" y="38009"/>
                    <a:pt x="73754" y="36874"/>
                  </a:cubicBezTo>
                  <a:cubicBezTo>
                    <a:pt x="73754" y="35745"/>
                    <a:pt x="73699" y="34632"/>
                    <a:pt x="73600" y="33525"/>
                  </a:cubicBezTo>
                  <a:cubicBezTo>
                    <a:pt x="72024" y="16173"/>
                    <a:pt x="58391" y="2259"/>
                    <a:pt x="41165" y="254"/>
                  </a:cubicBezTo>
                  <a:cubicBezTo>
                    <a:pt x="39744" y="88"/>
                    <a:pt x="38312" y="0"/>
                    <a:pt x="3688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E3E9E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3707409" y="2145052"/>
            <a:ext cx="173073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1AD639"/>
                </a:solidFill>
                <a:latin typeface="Advent Pro SemiBold" panose="020B0604020202020204" charset="0"/>
              </a:rPr>
              <a:t>S</a:t>
            </a:r>
            <a:r>
              <a:rPr lang="en-US" sz="3200" dirty="0" smtClean="0">
                <a:solidFill>
                  <a:srgbClr val="FFC000"/>
                </a:solidFill>
                <a:latin typeface="Advent Pro SemiBold" panose="020B0604020202020204" charset="0"/>
              </a:rPr>
              <a:t>W</a:t>
            </a:r>
            <a:r>
              <a:rPr lang="en-US" sz="3200" dirty="0" smtClean="0">
                <a:solidFill>
                  <a:srgbClr val="00B0F0"/>
                </a:solidFill>
                <a:latin typeface="Advent Pro SemiBold" panose="020B0604020202020204" charset="0"/>
              </a:rPr>
              <a:t>O</a:t>
            </a:r>
            <a:r>
              <a:rPr lang="en-US" sz="3200" dirty="0" smtClean="0">
                <a:solidFill>
                  <a:srgbClr val="FF0000"/>
                </a:solidFill>
                <a:latin typeface="Advent Pro SemiBold" panose="020B0604020202020204" charset="0"/>
              </a:rPr>
              <a:t>T</a:t>
            </a:r>
            <a:r>
              <a:rPr lang="en-US" sz="3200" dirty="0" smtClean="0">
                <a:solidFill>
                  <a:schemeClr val="bg1"/>
                </a:solidFill>
                <a:latin typeface="Advent Pro SemiBold" panose="020B0604020202020204" charset="0"/>
              </a:rPr>
              <a:t> ANALIZA</a:t>
            </a:r>
            <a:endParaRPr lang="en-US" sz="3200" dirty="0">
              <a:solidFill>
                <a:schemeClr val="bg1"/>
              </a:solidFill>
              <a:latin typeface="Advent Pro SemiBold" panose="020B0604020202020204" charset="0"/>
            </a:endParaRPr>
          </a:p>
        </p:txBody>
      </p:sp>
      <p:sp>
        <p:nvSpPr>
          <p:cNvPr id="10" name="TextBox 12">
            <a:extLst>
              <a:ext uri="{FF2B5EF4-FFF2-40B4-BE49-F238E27FC236}">
                <a16:creationId xmlns:a16="http://schemas.microsoft.com/office/drawing/2014/main" id="{8327824B-E9EB-48FC-81A7-140171B00205}"/>
              </a:ext>
            </a:extLst>
          </p:cNvPr>
          <p:cNvSpPr txBox="1"/>
          <p:nvPr/>
        </p:nvSpPr>
        <p:spPr>
          <a:xfrm>
            <a:off x="866777" y="951725"/>
            <a:ext cx="3464767" cy="338554"/>
          </a:xfrm>
          <a:prstGeom prst="rect">
            <a:avLst/>
          </a:prstGeom>
          <a:solidFill>
            <a:srgbClr val="1AD639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sz="1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vent Pro SemiBold" panose="020B0604020202020204" charset="0"/>
                <a:cs typeface="Arial" pitchFamily="34" charset="0"/>
              </a:rPr>
              <a:t>Strengths</a:t>
            </a:r>
            <a:r>
              <a:rPr lang="sq-AL" sz="1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vent Pro SemiBold" panose="020B0604020202020204" charset="0"/>
                <a:cs typeface="Arial" pitchFamily="34" charset="0"/>
              </a:rPr>
              <a:t> (Pikat e forta)</a:t>
            </a:r>
            <a:endParaRPr lang="en-US" sz="16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vent Pro SemiBold" panose="020B0604020202020204" charset="0"/>
              <a:cs typeface="Arial" pitchFamily="34" charset="0"/>
            </a:endParaRPr>
          </a:p>
        </p:txBody>
      </p:sp>
      <p:sp>
        <p:nvSpPr>
          <p:cNvPr id="11" name="TextBox 12">
            <a:extLst>
              <a:ext uri="{FF2B5EF4-FFF2-40B4-BE49-F238E27FC236}">
                <a16:creationId xmlns:a16="http://schemas.microsoft.com/office/drawing/2014/main" id="{8327824B-E9EB-48FC-81A7-140171B00205}"/>
              </a:ext>
            </a:extLst>
          </p:cNvPr>
          <p:cNvSpPr txBox="1"/>
          <p:nvPr/>
        </p:nvSpPr>
        <p:spPr>
          <a:xfrm>
            <a:off x="4771256" y="941242"/>
            <a:ext cx="3781805" cy="338554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sz="1600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vent Pro SemiBold" panose="020B0604020202020204" charset="0"/>
                <a:cs typeface="Arial" pitchFamily="34" charset="0"/>
              </a:rPr>
              <a:t>Weaknesses (</a:t>
            </a:r>
            <a:r>
              <a:rPr lang="en-US" sz="1600" b="1" dirty="0" err="1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vent Pro SemiBold" panose="020B0604020202020204" charset="0"/>
                <a:cs typeface="Arial" pitchFamily="34" charset="0"/>
              </a:rPr>
              <a:t>Pikat</a:t>
            </a:r>
            <a:r>
              <a:rPr lang="en-US" sz="1600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vent Pro SemiBold" panose="020B0604020202020204" charset="0"/>
                <a:cs typeface="Arial" pitchFamily="34" charset="0"/>
              </a:rPr>
              <a:t> </a:t>
            </a:r>
            <a:r>
              <a:rPr lang="en-US" sz="1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vent Pro SemiBold" panose="020B0604020202020204" charset="0"/>
                <a:cs typeface="Arial" pitchFamily="34" charset="0"/>
              </a:rPr>
              <a:t>e </a:t>
            </a:r>
            <a:r>
              <a:rPr lang="en-US" sz="1600" b="1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vent Pro SemiBold" panose="020B0604020202020204" charset="0"/>
                <a:cs typeface="Arial" pitchFamily="34" charset="0"/>
              </a:rPr>
              <a:t>dobëta</a:t>
            </a:r>
            <a:r>
              <a:rPr lang="en-US" sz="1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vent Pro SemiBold" panose="020B0604020202020204" charset="0"/>
                <a:cs typeface="Arial" pitchFamily="34" charset="0"/>
              </a:rPr>
              <a:t>)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8327824B-E9EB-48FC-81A7-140171B00205}"/>
              </a:ext>
            </a:extLst>
          </p:cNvPr>
          <p:cNvSpPr txBox="1"/>
          <p:nvPr/>
        </p:nvSpPr>
        <p:spPr>
          <a:xfrm>
            <a:off x="701602" y="2917134"/>
            <a:ext cx="2651198" cy="338554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sz="1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vent Pro SemiBold" panose="020B0604020202020204" charset="0"/>
                <a:cs typeface="Arial" pitchFamily="34" charset="0"/>
              </a:rPr>
              <a:t>Opportunities </a:t>
            </a:r>
            <a:r>
              <a:rPr lang="en-US" sz="1600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vent Pro SemiBold" panose="020B0604020202020204" charset="0"/>
                <a:cs typeface="Arial" pitchFamily="34" charset="0"/>
              </a:rPr>
              <a:t>(</a:t>
            </a:r>
            <a:r>
              <a:rPr lang="en-US" sz="1600" b="1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vent Pro SemiBold" panose="020B0604020202020204" charset="0"/>
                <a:cs typeface="Arial" pitchFamily="34" charset="0"/>
              </a:rPr>
              <a:t>Mundësitë</a:t>
            </a:r>
            <a:r>
              <a:rPr lang="en-US" sz="1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vent Pro SemiBold" panose="020B0604020202020204" charset="0"/>
                <a:cs typeface="Arial" pitchFamily="34" charset="0"/>
              </a:rPr>
              <a:t>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327824B-E9EB-48FC-81A7-140171B00205}"/>
              </a:ext>
            </a:extLst>
          </p:cNvPr>
          <p:cNvSpPr txBox="1"/>
          <p:nvPr/>
        </p:nvSpPr>
        <p:spPr>
          <a:xfrm>
            <a:off x="5841213" y="2919549"/>
            <a:ext cx="2651198" cy="338554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sz="1600" b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vent Pro SemiBold" panose="020B0604020202020204" charset="0"/>
                <a:cs typeface="Arial" pitchFamily="34" charset="0"/>
              </a:rPr>
              <a:t>Threats (Rreziqet)</a:t>
            </a:r>
            <a:endParaRPr lang="en-US" sz="16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vent Pro SemiBold" panose="020B0604020202020204" charset="0"/>
              <a:cs typeface="Arial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709988" y="1034648"/>
            <a:ext cx="3283513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/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v"/>
            </a:pPr>
            <a:r>
              <a:rPr lang="en-US" sz="1200" dirty="0" err="1" smtClean="0">
                <a:solidFill>
                  <a:schemeClr val="bg1"/>
                </a:solidFill>
                <a:latin typeface="Maven Pro" panose="020B0604020202020204" charset="0"/>
              </a:rPr>
              <a:t>Evidenca</a:t>
            </a:r>
            <a:r>
              <a:rPr lang="en-US" sz="1200" dirty="0" smtClean="0">
                <a:solidFill>
                  <a:schemeClr val="bg1"/>
                </a:solidFill>
                <a:latin typeface="Maven Pro" panose="020B0604020202020204" charset="0"/>
              </a:rPr>
              <a:t> jo </a:t>
            </a:r>
            <a:r>
              <a:rPr lang="en-US" sz="1200" dirty="0">
                <a:solidFill>
                  <a:schemeClr val="bg1"/>
                </a:solidFill>
                <a:latin typeface="Maven Pro" panose="020B0604020202020204" charset="0"/>
              </a:rPr>
              <a:t>e </a:t>
            </a:r>
            <a:r>
              <a:rPr lang="en-US" sz="1200" dirty="0" err="1" smtClean="0">
                <a:solidFill>
                  <a:schemeClr val="bg1"/>
                </a:solidFill>
                <a:latin typeface="Maven Pro" panose="020B0604020202020204" charset="0"/>
              </a:rPr>
              <a:t>mundimshme</a:t>
            </a:r>
            <a:endParaRPr lang="en-US" sz="1200" dirty="0">
              <a:solidFill>
                <a:schemeClr val="bg1"/>
              </a:solidFill>
              <a:latin typeface="Maven Pro" panose="020B0604020202020204" charset="0"/>
            </a:endParaRP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v"/>
            </a:pPr>
            <a:r>
              <a:rPr lang="en-US" sz="1200" dirty="0" err="1" smtClean="0">
                <a:solidFill>
                  <a:schemeClr val="bg1"/>
                </a:solidFill>
                <a:latin typeface="Maven Pro" panose="020B0604020202020204" charset="0"/>
              </a:rPr>
              <a:t>Motivimi</a:t>
            </a:r>
            <a:r>
              <a:rPr lang="en-US" sz="1200" dirty="0" smtClean="0">
                <a:solidFill>
                  <a:schemeClr val="bg1"/>
                </a:solidFill>
                <a:latin typeface="Maven Pro" panose="020B0604020202020204" charset="0"/>
              </a:rPr>
              <a:t> </a:t>
            </a:r>
            <a:r>
              <a:rPr lang="en-US" sz="1200" dirty="0" err="1" smtClean="0">
                <a:solidFill>
                  <a:schemeClr val="bg1"/>
                </a:solidFill>
                <a:latin typeface="Maven Pro" panose="020B0604020202020204" charset="0"/>
              </a:rPr>
              <a:t>i</a:t>
            </a:r>
            <a:r>
              <a:rPr lang="en-US" sz="1200" dirty="0" smtClean="0">
                <a:solidFill>
                  <a:schemeClr val="bg1"/>
                </a:solidFill>
                <a:latin typeface="Maven Pro" panose="020B0604020202020204" charset="0"/>
              </a:rPr>
              <a:t> </a:t>
            </a:r>
            <a:r>
              <a:rPr lang="en-US" sz="1200" dirty="0" err="1" smtClean="0">
                <a:solidFill>
                  <a:schemeClr val="bg1"/>
                </a:solidFill>
                <a:latin typeface="Maven Pro" panose="020B0604020202020204" charset="0"/>
              </a:rPr>
              <a:t>studenteve</a:t>
            </a:r>
            <a:endParaRPr lang="en-US" sz="1200" dirty="0">
              <a:solidFill>
                <a:schemeClr val="bg1"/>
              </a:solidFill>
              <a:latin typeface="Maven Pro" panose="020B0604020202020204" charset="0"/>
            </a:endParaRP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v"/>
            </a:pPr>
            <a:r>
              <a:rPr lang="en-US" sz="1200" dirty="0">
                <a:solidFill>
                  <a:schemeClr val="bg1"/>
                </a:solidFill>
                <a:latin typeface="Maven Pro" panose="020B0604020202020204" charset="0"/>
              </a:rPr>
              <a:t>Access Control </a:t>
            </a:r>
            <a:r>
              <a:rPr lang="en-US" sz="1200" dirty="0" err="1" smtClean="0">
                <a:solidFill>
                  <a:schemeClr val="bg1"/>
                </a:solidFill>
                <a:latin typeface="Maven Pro" panose="020B0604020202020204" charset="0"/>
              </a:rPr>
              <a:t>i</a:t>
            </a:r>
            <a:r>
              <a:rPr lang="en-US" sz="1200" dirty="0" smtClean="0">
                <a:solidFill>
                  <a:schemeClr val="bg1"/>
                </a:solidFill>
                <a:latin typeface="Maven Pro" panose="020B0604020202020204" charset="0"/>
              </a:rPr>
              <a:t> </a:t>
            </a:r>
            <a:r>
              <a:rPr lang="en-US" sz="1200" dirty="0" err="1" smtClean="0">
                <a:solidFill>
                  <a:schemeClr val="bg1"/>
                </a:solidFill>
                <a:latin typeface="Maven Pro" panose="020B0604020202020204" charset="0"/>
              </a:rPr>
              <a:t>lehtësuar</a:t>
            </a:r>
            <a:endParaRPr lang="en-US" sz="1200" dirty="0">
              <a:solidFill>
                <a:schemeClr val="bg1"/>
              </a:solidFill>
              <a:latin typeface="Maven Pro" panose="020B0604020202020204" charset="0"/>
            </a:endParaRP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v"/>
            </a:pPr>
            <a:r>
              <a:rPr lang="en-US" sz="1200" dirty="0" err="1">
                <a:solidFill>
                  <a:schemeClr val="bg1"/>
                </a:solidFill>
                <a:latin typeface="Maven Pro" panose="020B0604020202020204" charset="0"/>
              </a:rPr>
              <a:t>Nxjerrja</a:t>
            </a:r>
            <a:r>
              <a:rPr lang="en-US" sz="1200" dirty="0">
                <a:solidFill>
                  <a:schemeClr val="bg1"/>
                </a:solidFill>
                <a:latin typeface="Maven Pro" panose="020B0604020202020204" charset="0"/>
              </a:rPr>
              <a:t> e </a:t>
            </a:r>
            <a:r>
              <a:rPr lang="en-US" sz="1200" dirty="0" err="1">
                <a:solidFill>
                  <a:schemeClr val="bg1"/>
                </a:solidFill>
                <a:latin typeface="Maven Pro" panose="020B0604020202020204" charset="0"/>
              </a:rPr>
              <a:t>raporteve</a:t>
            </a:r>
            <a:r>
              <a:rPr lang="en-US" sz="1200" dirty="0">
                <a:solidFill>
                  <a:schemeClr val="bg1"/>
                </a:solidFill>
                <a:latin typeface="Maven Pro" panose="020B060402020202020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Maven Pro" panose="020B0604020202020204" charset="0"/>
              </a:rPr>
              <a:t>për</a:t>
            </a:r>
            <a:r>
              <a:rPr lang="en-US" sz="1200" dirty="0">
                <a:solidFill>
                  <a:schemeClr val="bg1"/>
                </a:solidFill>
                <a:latin typeface="Maven Pro" panose="020B0604020202020204" charset="0"/>
              </a:rPr>
              <a:t> </a:t>
            </a:r>
            <a:r>
              <a:rPr lang="en-US" sz="1200" dirty="0" err="1" smtClean="0">
                <a:solidFill>
                  <a:schemeClr val="bg1"/>
                </a:solidFill>
                <a:latin typeface="Maven Pro" panose="020B0604020202020204" charset="0"/>
              </a:rPr>
              <a:t>aktivitet</a:t>
            </a:r>
            <a:endParaRPr lang="en-US" sz="1200" dirty="0" smtClean="0">
              <a:solidFill>
                <a:schemeClr val="bg1"/>
              </a:solidFill>
              <a:latin typeface="Maven Pro" panose="020B0604020202020204" charset="0"/>
            </a:endParaRPr>
          </a:p>
          <a:p>
            <a:pPr>
              <a:lnSpc>
                <a:spcPct val="150000"/>
              </a:lnSpc>
              <a:buClr>
                <a:schemeClr val="bg1"/>
              </a:buClr>
            </a:pPr>
            <a:r>
              <a:rPr lang="en-US" sz="1200" dirty="0">
                <a:solidFill>
                  <a:schemeClr val="bg1"/>
                </a:solidFill>
                <a:latin typeface="Maven Pro" panose="020B0604020202020204" charset="0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Maven Pro" panose="020B0604020202020204" charset="0"/>
              </a:rPr>
              <a:t>      </a:t>
            </a:r>
            <a:r>
              <a:rPr lang="en-US" sz="1200" dirty="0" err="1">
                <a:solidFill>
                  <a:schemeClr val="bg1"/>
                </a:solidFill>
                <a:latin typeface="Maven Pro" panose="020B0604020202020204" charset="0"/>
              </a:rPr>
              <a:t>dhe</a:t>
            </a:r>
            <a:r>
              <a:rPr lang="en-US" sz="1200" dirty="0">
                <a:solidFill>
                  <a:schemeClr val="bg1"/>
                </a:solidFill>
                <a:latin typeface="Maven Pro" panose="020B0604020202020204" charset="0"/>
              </a:rPr>
              <a:t> </a:t>
            </a:r>
            <a:r>
              <a:rPr lang="en-US" sz="1200" dirty="0" err="1" smtClean="0">
                <a:solidFill>
                  <a:schemeClr val="bg1"/>
                </a:solidFill>
                <a:latin typeface="Maven Pro" panose="020B0604020202020204" charset="0"/>
              </a:rPr>
              <a:t>pjesëmarrje</a:t>
            </a:r>
            <a:endParaRPr lang="en-US" sz="1200" dirty="0">
              <a:solidFill>
                <a:schemeClr val="bg1"/>
              </a:solidFill>
              <a:latin typeface="Maven Pro" panose="020B060402020202020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899896" y="1437482"/>
            <a:ext cx="224452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v"/>
            </a:pPr>
            <a:r>
              <a:rPr lang="en-US" sz="1200" dirty="0" err="1">
                <a:solidFill>
                  <a:schemeClr val="bg1"/>
                </a:solidFill>
                <a:latin typeface="Maven Pro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Probleme</a:t>
            </a:r>
            <a:r>
              <a:rPr lang="en-US" sz="1200" dirty="0">
                <a:solidFill>
                  <a:schemeClr val="bg1"/>
                </a:solidFill>
                <a:latin typeface="Maven Pro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 smtClean="0">
                <a:solidFill>
                  <a:schemeClr val="bg1"/>
                </a:solidFill>
                <a:latin typeface="Maven Pro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teknike</a:t>
            </a:r>
            <a:endParaRPr lang="en-US" sz="1200" dirty="0" smtClean="0">
              <a:solidFill>
                <a:schemeClr val="bg1"/>
              </a:solidFill>
              <a:latin typeface="Maven Pro" panose="020B060402020202020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71450" indent="-171450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v"/>
            </a:pPr>
            <a:r>
              <a:rPr lang="en-US" sz="1200" dirty="0" err="1">
                <a:solidFill>
                  <a:schemeClr val="bg1"/>
                </a:solidFill>
                <a:latin typeface="Maven Pro" panose="020B0604020202020204" charset="0"/>
              </a:rPr>
              <a:t>Diapazoni</a:t>
            </a:r>
            <a:r>
              <a:rPr lang="en-US" sz="1200" dirty="0">
                <a:solidFill>
                  <a:schemeClr val="bg1"/>
                </a:solidFill>
                <a:latin typeface="Maven Pro" panose="020B060402020202020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Maven Pro" panose="020B0604020202020204" charset="0"/>
              </a:rPr>
              <a:t>i</a:t>
            </a:r>
            <a:r>
              <a:rPr lang="en-US" sz="1200" dirty="0">
                <a:solidFill>
                  <a:schemeClr val="bg1"/>
                </a:solidFill>
                <a:latin typeface="Maven Pro" panose="020B0604020202020204" charset="0"/>
              </a:rPr>
              <a:t> </a:t>
            </a:r>
            <a:r>
              <a:rPr lang="en-US" sz="1200" dirty="0" err="1" smtClean="0">
                <a:solidFill>
                  <a:schemeClr val="bg1"/>
                </a:solidFill>
                <a:latin typeface="Maven Pro" panose="020B0604020202020204" charset="0"/>
              </a:rPr>
              <a:t>valëve</a:t>
            </a:r>
            <a:r>
              <a:rPr lang="en-US" sz="1200" dirty="0" smtClean="0">
                <a:solidFill>
                  <a:schemeClr val="bg1"/>
                </a:solidFill>
                <a:latin typeface="Maven Pro" panose="020B0604020202020204" charset="0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Maven Pro" panose="020B0604020202020204" charset="0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Maven Pro" panose="020B0604020202020204" charset="0"/>
              </a:rPr>
              <a:t>Sinjalit</a:t>
            </a:r>
            <a:r>
              <a:rPr lang="en-US" sz="1200" dirty="0">
                <a:solidFill>
                  <a:schemeClr val="bg1"/>
                </a:solidFill>
                <a:latin typeface="Maven Pro" panose="020B0604020202020204" charset="0"/>
              </a:rPr>
              <a:t>)</a:t>
            </a:r>
          </a:p>
          <a:p>
            <a:pPr marL="171450" indent="-171450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v"/>
            </a:pPr>
            <a:r>
              <a:rPr lang="en-US" sz="1200" dirty="0" err="1">
                <a:solidFill>
                  <a:schemeClr val="bg1"/>
                </a:solidFill>
                <a:latin typeface="Maven Pro" panose="020B0604020202020204" charset="0"/>
              </a:rPr>
              <a:t>Varësia</a:t>
            </a:r>
            <a:r>
              <a:rPr lang="en-US" sz="1200" dirty="0">
                <a:solidFill>
                  <a:schemeClr val="bg1"/>
                </a:solidFill>
                <a:latin typeface="Maven Pro" panose="020B060402020202020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Maven Pro" panose="020B0604020202020204" charset="0"/>
              </a:rPr>
              <a:t>nga</a:t>
            </a:r>
            <a:r>
              <a:rPr lang="en-US" sz="1200" dirty="0">
                <a:solidFill>
                  <a:schemeClr val="bg1"/>
                </a:solidFill>
                <a:latin typeface="Maven Pro" panose="020B060402020202020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Maven Pro" panose="020B0604020202020204" charset="0"/>
              </a:rPr>
              <a:t>kartat</a:t>
            </a:r>
            <a:r>
              <a:rPr lang="en-US" sz="1200" dirty="0">
                <a:solidFill>
                  <a:schemeClr val="bg1"/>
                </a:solidFill>
                <a:latin typeface="Maven Pro" panose="020B0604020202020204" charset="0"/>
              </a:rPr>
              <a:t> RFID</a:t>
            </a:r>
            <a:r>
              <a:rPr lang="en-US" sz="1200" dirty="0" smtClean="0">
                <a:solidFill>
                  <a:schemeClr val="bg1"/>
                </a:solidFill>
                <a:latin typeface="Maven Pro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sz="1200" dirty="0">
              <a:solidFill>
                <a:schemeClr val="bg1"/>
              </a:solidFill>
              <a:latin typeface="Maven Pro" panose="020B060402020202020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70027" y="3411266"/>
            <a:ext cx="3063518" cy="890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07000"/>
              </a:lnSpc>
              <a:spcAft>
                <a:spcPts val="800"/>
              </a:spcAft>
              <a:buClr>
                <a:schemeClr val="bg1"/>
              </a:buClr>
              <a:buFont typeface="Wingdings" panose="05000000000000000000" pitchFamily="2" charset="2"/>
              <a:buChar char="v"/>
            </a:pPr>
            <a:r>
              <a:rPr lang="en-US" sz="1200" dirty="0" err="1" smtClean="0">
                <a:solidFill>
                  <a:schemeClr val="bg1"/>
                </a:solidFill>
                <a:latin typeface="Maven Pro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Partneriteteti</a:t>
            </a:r>
            <a:r>
              <a:rPr lang="en-US" sz="1200" dirty="0" smtClean="0">
                <a:solidFill>
                  <a:schemeClr val="bg1"/>
                </a:solidFill>
                <a:latin typeface="Maven Pro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Maven Pro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dhe</a:t>
            </a:r>
            <a:r>
              <a:rPr lang="en-US" sz="1200" dirty="0">
                <a:solidFill>
                  <a:schemeClr val="bg1"/>
                </a:solidFill>
                <a:latin typeface="Maven Pro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Maven Pro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bashkëpunimet</a:t>
            </a:r>
            <a:endParaRPr lang="en-US" sz="1200" dirty="0">
              <a:solidFill>
                <a:schemeClr val="bg1"/>
              </a:solidFill>
              <a:latin typeface="Maven Pro" panose="020B060402020202020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71450" indent="-171450">
              <a:lnSpc>
                <a:spcPct val="107000"/>
              </a:lnSpc>
              <a:spcAft>
                <a:spcPts val="800"/>
              </a:spcAft>
              <a:buClr>
                <a:schemeClr val="bg1"/>
              </a:buClr>
              <a:buFont typeface="Wingdings" panose="05000000000000000000" pitchFamily="2" charset="2"/>
              <a:buChar char="v"/>
            </a:pPr>
            <a:r>
              <a:rPr lang="en-US" sz="1200" dirty="0" err="1">
                <a:solidFill>
                  <a:schemeClr val="bg1"/>
                </a:solidFill>
                <a:latin typeface="Maven Pro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Zgjerimi</a:t>
            </a:r>
            <a:r>
              <a:rPr lang="en-US" sz="1200" dirty="0">
                <a:solidFill>
                  <a:schemeClr val="bg1"/>
                </a:solidFill>
                <a:latin typeface="Maven Pro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Maven Pro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në</a:t>
            </a:r>
            <a:r>
              <a:rPr lang="en-US" sz="1200" dirty="0">
                <a:solidFill>
                  <a:schemeClr val="bg1"/>
                </a:solidFill>
                <a:latin typeface="Maven Pro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Maven Pro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treg</a:t>
            </a:r>
            <a:r>
              <a:rPr lang="en-US" sz="1200" dirty="0">
                <a:solidFill>
                  <a:schemeClr val="bg1"/>
                </a:solidFill>
                <a:latin typeface="Maven Pro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 marL="171450" indent="-171450">
              <a:lnSpc>
                <a:spcPct val="107000"/>
              </a:lnSpc>
              <a:spcAft>
                <a:spcPts val="800"/>
              </a:spcAft>
              <a:buClr>
                <a:schemeClr val="bg1"/>
              </a:buClr>
              <a:buFont typeface="Wingdings" panose="05000000000000000000" pitchFamily="2" charset="2"/>
              <a:buChar char="v"/>
            </a:pPr>
            <a:r>
              <a:rPr lang="en-US" sz="1200" dirty="0" err="1">
                <a:solidFill>
                  <a:schemeClr val="bg1"/>
                </a:solidFill>
                <a:latin typeface="Maven Pro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Shkallzueshmeri</a:t>
            </a:r>
            <a:endParaRPr lang="en-US" sz="1200" dirty="0">
              <a:solidFill>
                <a:schemeClr val="bg1"/>
              </a:solidFill>
              <a:effectLst/>
              <a:latin typeface="Maven Pro" panose="020B060402020202020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5789482" y="3311541"/>
            <a:ext cx="286318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v"/>
            </a:pPr>
            <a:r>
              <a:rPr lang="en-US" sz="1200" dirty="0" err="1">
                <a:solidFill>
                  <a:schemeClr val="bg1"/>
                </a:solidFill>
                <a:latin typeface="Maven Pro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Akses</a:t>
            </a:r>
            <a:r>
              <a:rPr lang="en-US" sz="1200" dirty="0">
                <a:solidFill>
                  <a:schemeClr val="bg1"/>
                </a:solidFill>
                <a:latin typeface="Maven Pro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 smtClean="0">
                <a:solidFill>
                  <a:schemeClr val="bg1"/>
                </a:solidFill>
                <a:latin typeface="Maven Pro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US" sz="1200" dirty="0" smtClean="0">
                <a:solidFill>
                  <a:schemeClr val="bg1"/>
                </a:solidFill>
                <a:latin typeface="Maven Pro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 smtClean="0">
                <a:solidFill>
                  <a:schemeClr val="bg1"/>
                </a:solidFill>
                <a:latin typeface="Maven Pro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paautorizuar</a:t>
            </a:r>
            <a:endParaRPr lang="en-US" sz="1200" dirty="0" smtClean="0">
              <a:solidFill>
                <a:schemeClr val="bg1"/>
              </a:solidFill>
              <a:latin typeface="Maven Pro" panose="020B060402020202020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71450" indent="-171450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v"/>
            </a:pPr>
            <a:r>
              <a:rPr lang="en-US" sz="1200" dirty="0" err="1" smtClean="0">
                <a:solidFill>
                  <a:schemeClr val="bg1"/>
                </a:solidFill>
                <a:latin typeface="Maven Pro" panose="020B0604020202020204" charset="0"/>
              </a:rPr>
              <a:t>Shkeljet</a:t>
            </a:r>
            <a:r>
              <a:rPr lang="en-US" sz="1200" dirty="0" smtClean="0">
                <a:solidFill>
                  <a:schemeClr val="bg1"/>
                </a:solidFill>
                <a:latin typeface="Maven Pro" panose="020B0604020202020204" charset="0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Maven Pro" panose="020B0604020202020204" charset="0"/>
              </a:rPr>
              <a:t>e </a:t>
            </a:r>
            <a:r>
              <a:rPr lang="en-US" sz="1200" dirty="0" err="1">
                <a:solidFill>
                  <a:schemeClr val="bg1"/>
                </a:solidFill>
                <a:latin typeface="Maven Pro" panose="020B0604020202020204" charset="0"/>
              </a:rPr>
              <a:t>privatësisë</a:t>
            </a:r>
            <a:r>
              <a:rPr lang="en-US" sz="1200" dirty="0">
                <a:solidFill>
                  <a:schemeClr val="bg1"/>
                </a:solidFill>
                <a:latin typeface="Maven Pro" panose="020B060402020202020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Maven Pro" panose="020B0604020202020204" charset="0"/>
              </a:rPr>
              <a:t>dhe</a:t>
            </a:r>
            <a:r>
              <a:rPr lang="en-US" sz="1200" dirty="0">
                <a:solidFill>
                  <a:schemeClr val="bg1"/>
                </a:solidFill>
                <a:latin typeface="Maven Pro" panose="020B0604020202020204" charset="0"/>
              </a:rPr>
              <a:t> </a:t>
            </a:r>
            <a:r>
              <a:rPr lang="en-US" sz="1200" dirty="0" err="1" smtClean="0">
                <a:solidFill>
                  <a:schemeClr val="bg1"/>
                </a:solidFill>
                <a:latin typeface="Maven Pro" panose="020B0604020202020204" charset="0"/>
              </a:rPr>
              <a:t>sigurisë</a:t>
            </a:r>
            <a:endParaRPr lang="en-US" sz="1200" dirty="0" smtClean="0">
              <a:solidFill>
                <a:schemeClr val="bg1"/>
              </a:solidFill>
              <a:latin typeface="Maven Pro" panose="020B0604020202020204" charset="0"/>
            </a:endParaRPr>
          </a:p>
          <a:p>
            <a:pPr>
              <a:lnSpc>
                <a:spcPct val="150000"/>
              </a:lnSpc>
              <a:buClr>
                <a:schemeClr val="bg1"/>
              </a:buClr>
            </a:pPr>
            <a:r>
              <a:rPr lang="en-US" sz="1200" dirty="0">
                <a:solidFill>
                  <a:schemeClr val="bg1"/>
                </a:solidFill>
                <a:latin typeface="Maven Pro" panose="020B0604020202020204" charset="0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Maven Pro" panose="020B0604020202020204" charset="0"/>
              </a:rPr>
              <a:t>   </a:t>
            </a:r>
            <a:r>
              <a:rPr lang="en-US" sz="1200" dirty="0" err="1">
                <a:solidFill>
                  <a:schemeClr val="bg1"/>
                </a:solidFill>
                <a:latin typeface="Maven Pro" panose="020B0604020202020204" charset="0"/>
              </a:rPr>
              <a:t>së</a:t>
            </a:r>
            <a:r>
              <a:rPr lang="en-US" sz="1200" dirty="0">
                <a:solidFill>
                  <a:schemeClr val="bg1"/>
                </a:solidFill>
                <a:latin typeface="Maven Pro" panose="020B060402020202020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Maven Pro" panose="020B0604020202020204" charset="0"/>
              </a:rPr>
              <a:t>të</a:t>
            </a:r>
            <a:r>
              <a:rPr lang="en-US" sz="1200" dirty="0">
                <a:solidFill>
                  <a:schemeClr val="bg1"/>
                </a:solidFill>
                <a:latin typeface="Maven Pro" panose="020B0604020202020204" charset="0"/>
              </a:rPr>
              <a:t> </a:t>
            </a:r>
            <a:r>
              <a:rPr lang="en-US" sz="1200" dirty="0" err="1" smtClean="0">
                <a:solidFill>
                  <a:schemeClr val="bg1"/>
                </a:solidFill>
                <a:latin typeface="Maven Pro" panose="020B0604020202020204" charset="0"/>
              </a:rPr>
              <a:t>dhënave</a:t>
            </a:r>
            <a:endParaRPr lang="en-US" sz="1200" dirty="0" smtClean="0">
              <a:solidFill>
                <a:schemeClr val="bg1"/>
              </a:solidFill>
              <a:latin typeface="Maven Pro" panose="020B0604020202020204" charset="0"/>
            </a:endParaRPr>
          </a:p>
          <a:p>
            <a:pPr marL="171450" indent="-171450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v"/>
            </a:pPr>
            <a:r>
              <a:rPr lang="en-US" sz="1200" dirty="0" err="1">
                <a:solidFill>
                  <a:schemeClr val="bg1"/>
                </a:solidFill>
                <a:latin typeface="Maven Pro" panose="020B0604020202020204" charset="0"/>
              </a:rPr>
              <a:t>Refuzimi</a:t>
            </a:r>
            <a:r>
              <a:rPr lang="en-US" sz="1200" dirty="0">
                <a:solidFill>
                  <a:schemeClr val="bg1"/>
                </a:solidFill>
                <a:latin typeface="Maven Pro" panose="020B060402020202020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Maven Pro" panose="020B0604020202020204" charset="0"/>
              </a:rPr>
              <a:t>i</a:t>
            </a:r>
            <a:r>
              <a:rPr lang="en-US" sz="1200" dirty="0">
                <a:solidFill>
                  <a:schemeClr val="bg1"/>
                </a:solidFill>
                <a:latin typeface="Maven Pro" panose="020B060402020202020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Maven Pro" panose="020B0604020202020204" charset="0"/>
              </a:rPr>
              <a:t>shërbimit</a:t>
            </a:r>
            <a:endParaRPr lang="en-US" sz="1200" dirty="0">
              <a:solidFill>
                <a:schemeClr val="bg1"/>
              </a:solidFill>
              <a:latin typeface="Maven Pr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9847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8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23460" y="777552"/>
            <a:ext cx="844731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Clr>
                <a:srgbClr val="00B050"/>
              </a:buClr>
            </a:pPr>
            <a:endParaRPr lang="en-US" sz="1200" dirty="0">
              <a:solidFill>
                <a:srgbClr val="D1D5DB"/>
              </a:solidFill>
              <a:latin typeface="Maven Pro" panose="020B0604020202020204" charset="0"/>
            </a:endParaRPr>
          </a:p>
          <a:p>
            <a:pPr marL="171450" indent="-171450">
              <a:lnSpc>
                <a:spcPct val="150000"/>
              </a:lnSpc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en-US" sz="1200" b="1" dirty="0" err="1">
                <a:solidFill>
                  <a:srgbClr val="00B050"/>
                </a:solidFill>
                <a:latin typeface="Maven Pro" panose="020B0604020202020204" charset="0"/>
              </a:rPr>
              <a:t>Reduktimi</a:t>
            </a:r>
            <a:r>
              <a:rPr lang="en-US" sz="1200" b="1" dirty="0">
                <a:solidFill>
                  <a:srgbClr val="00B050"/>
                </a:solidFill>
                <a:latin typeface="Maven Pro" panose="020B0604020202020204" charset="0"/>
              </a:rPr>
              <a:t> </a:t>
            </a:r>
            <a:r>
              <a:rPr lang="en-US" sz="1200" b="1" dirty="0" err="1">
                <a:solidFill>
                  <a:srgbClr val="00B050"/>
                </a:solidFill>
                <a:latin typeface="Maven Pro" panose="020B0604020202020204" charset="0"/>
              </a:rPr>
              <a:t>i</a:t>
            </a:r>
            <a:r>
              <a:rPr lang="en-US" sz="1200" b="1" dirty="0">
                <a:solidFill>
                  <a:srgbClr val="00B050"/>
                </a:solidFill>
                <a:latin typeface="Maven Pro" panose="020B0604020202020204" charset="0"/>
              </a:rPr>
              <a:t> </a:t>
            </a:r>
            <a:r>
              <a:rPr lang="en-US" sz="1200" b="1" dirty="0" err="1">
                <a:solidFill>
                  <a:srgbClr val="00B050"/>
                </a:solidFill>
                <a:latin typeface="Maven Pro" panose="020B0604020202020204" charset="0"/>
              </a:rPr>
              <a:t>punës</a:t>
            </a:r>
            <a:r>
              <a:rPr lang="en-US" sz="1200" b="1" dirty="0">
                <a:solidFill>
                  <a:srgbClr val="00B050"/>
                </a:solidFill>
                <a:latin typeface="Maven Pro" panose="020B0604020202020204" charset="0"/>
              </a:rPr>
              <a:t> </a:t>
            </a:r>
            <a:r>
              <a:rPr lang="en-US" sz="1200" b="1" dirty="0" err="1">
                <a:solidFill>
                  <a:srgbClr val="00B050"/>
                </a:solidFill>
                <a:latin typeface="Maven Pro" panose="020B0604020202020204" charset="0"/>
              </a:rPr>
              <a:t>manuale</a:t>
            </a:r>
            <a:r>
              <a:rPr lang="en-US" sz="1200" b="1" dirty="0">
                <a:solidFill>
                  <a:srgbClr val="00B050"/>
                </a:solidFill>
                <a:latin typeface="Maven Pro" panose="020B0604020202020204" charset="0"/>
              </a:rPr>
              <a:t>: </a:t>
            </a:r>
            <a:r>
              <a:rPr lang="en-US" sz="1200" dirty="0" err="1">
                <a:solidFill>
                  <a:srgbClr val="D1D5DB"/>
                </a:solidFill>
                <a:latin typeface="Maven Pro" panose="020B0604020202020204" charset="0"/>
              </a:rPr>
              <a:t>Sistemi</a:t>
            </a:r>
            <a:r>
              <a:rPr lang="en-US" sz="1200" dirty="0">
                <a:solidFill>
                  <a:srgbClr val="D1D5DB"/>
                </a:solidFill>
                <a:latin typeface="Maven Pro" panose="020B0604020202020204" charset="0"/>
              </a:rPr>
              <a:t> </a:t>
            </a:r>
            <a:r>
              <a:rPr lang="en-US" sz="1200" dirty="0" err="1">
                <a:solidFill>
                  <a:srgbClr val="D1D5DB"/>
                </a:solidFill>
                <a:latin typeface="Maven Pro" panose="020B0604020202020204" charset="0"/>
              </a:rPr>
              <a:t>ynë</a:t>
            </a:r>
            <a:r>
              <a:rPr lang="en-US" sz="1200" dirty="0">
                <a:solidFill>
                  <a:srgbClr val="D1D5DB"/>
                </a:solidFill>
                <a:latin typeface="Maven Pro" panose="020B0604020202020204" charset="0"/>
              </a:rPr>
              <a:t> do </a:t>
            </a:r>
            <a:r>
              <a:rPr lang="en-US" sz="1200" dirty="0" err="1">
                <a:solidFill>
                  <a:srgbClr val="D1D5DB"/>
                </a:solidFill>
                <a:latin typeface="Maven Pro" panose="020B0604020202020204" charset="0"/>
              </a:rPr>
              <a:t>të</a:t>
            </a:r>
            <a:r>
              <a:rPr lang="en-US" sz="1200" dirty="0">
                <a:solidFill>
                  <a:srgbClr val="D1D5DB"/>
                </a:solidFill>
                <a:latin typeface="Maven Pro" panose="020B0604020202020204" charset="0"/>
              </a:rPr>
              <a:t> </a:t>
            </a:r>
            <a:r>
              <a:rPr lang="en-US" sz="1200" dirty="0" err="1">
                <a:solidFill>
                  <a:srgbClr val="D1D5DB"/>
                </a:solidFill>
                <a:latin typeface="Maven Pro" panose="020B0604020202020204" charset="0"/>
              </a:rPr>
              <a:t>zvogëlojë</a:t>
            </a:r>
            <a:r>
              <a:rPr lang="en-US" sz="1200" dirty="0">
                <a:solidFill>
                  <a:srgbClr val="D1D5DB"/>
                </a:solidFill>
                <a:latin typeface="Maven Pro" panose="020B0604020202020204" charset="0"/>
              </a:rPr>
              <a:t> </a:t>
            </a:r>
            <a:r>
              <a:rPr lang="en-US" sz="1200" dirty="0" err="1">
                <a:solidFill>
                  <a:srgbClr val="D1D5DB"/>
                </a:solidFill>
                <a:latin typeface="Maven Pro" panose="020B0604020202020204" charset="0"/>
              </a:rPr>
              <a:t>punën</a:t>
            </a:r>
            <a:r>
              <a:rPr lang="en-US" sz="1200" dirty="0">
                <a:solidFill>
                  <a:srgbClr val="D1D5DB"/>
                </a:solidFill>
                <a:latin typeface="Maven Pro" panose="020B0604020202020204" charset="0"/>
              </a:rPr>
              <a:t> </a:t>
            </a:r>
            <a:r>
              <a:rPr lang="en-US" sz="1200" dirty="0" err="1">
                <a:solidFill>
                  <a:srgbClr val="D1D5DB"/>
                </a:solidFill>
                <a:latin typeface="Maven Pro" panose="020B0604020202020204" charset="0"/>
              </a:rPr>
              <a:t>që</a:t>
            </a:r>
            <a:r>
              <a:rPr lang="en-US" sz="1200" dirty="0">
                <a:solidFill>
                  <a:srgbClr val="D1D5DB"/>
                </a:solidFill>
                <a:latin typeface="Maven Pro" panose="020B0604020202020204" charset="0"/>
              </a:rPr>
              <a:t> </a:t>
            </a:r>
            <a:r>
              <a:rPr lang="en-US" sz="1200" dirty="0" err="1">
                <a:solidFill>
                  <a:srgbClr val="D1D5DB"/>
                </a:solidFill>
                <a:latin typeface="Maven Pro" panose="020B0604020202020204" charset="0"/>
              </a:rPr>
              <a:t>deri</a:t>
            </a:r>
            <a:r>
              <a:rPr lang="en-US" sz="1200" dirty="0">
                <a:solidFill>
                  <a:srgbClr val="D1D5DB"/>
                </a:solidFill>
                <a:latin typeface="Maven Pro" panose="020B0604020202020204" charset="0"/>
              </a:rPr>
              <a:t> </a:t>
            </a:r>
            <a:r>
              <a:rPr lang="en-US" sz="1200" dirty="0" err="1">
                <a:solidFill>
                  <a:srgbClr val="D1D5DB"/>
                </a:solidFill>
                <a:latin typeface="Maven Pro" panose="020B0604020202020204" charset="0"/>
              </a:rPr>
              <a:t>tani</a:t>
            </a:r>
            <a:r>
              <a:rPr lang="en-US" sz="1200" dirty="0">
                <a:solidFill>
                  <a:srgbClr val="D1D5DB"/>
                </a:solidFill>
                <a:latin typeface="Maven Pro" panose="020B0604020202020204" charset="0"/>
              </a:rPr>
              <a:t> </a:t>
            </a:r>
            <a:r>
              <a:rPr lang="en-US" sz="1200" dirty="0" err="1">
                <a:solidFill>
                  <a:srgbClr val="D1D5DB"/>
                </a:solidFill>
                <a:latin typeface="Maven Pro" panose="020B0604020202020204" charset="0"/>
              </a:rPr>
              <a:t>është</a:t>
            </a:r>
            <a:r>
              <a:rPr lang="en-US" sz="1200" dirty="0">
                <a:solidFill>
                  <a:srgbClr val="D1D5DB"/>
                </a:solidFill>
                <a:latin typeface="Maven Pro" panose="020B0604020202020204" charset="0"/>
              </a:rPr>
              <a:t> </a:t>
            </a:r>
            <a:r>
              <a:rPr lang="en-US" sz="1200" dirty="0" err="1">
                <a:solidFill>
                  <a:srgbClr val="D1D5DB"/>
                </a:solidFill>
                <a:latin typeface="Maven Pro" panose="020B0604020202020204" charset="0"/>
              </a:rPr>
              <a:t>bërë</a:t>
            </a:r>
            <a:r>
              <a:rPr lang="en-US" sz="1200" dirty="0">
                <a:solidFill>
                  <a:srgbClr val="D1D5DB"/>
                </a:solidFill>
                <a:latin typeface="Maven Pro" panose="020B0604020202020204" charset="0"/>
              </a:rPr>
              <a:t> </a:t>
            </a:r>
            <a:r>
              <a:rPr lang="en-US" sz="1200" dirty="0" err="1">
                <a:solidFill>
                  <a:srgbClr val="D1D5DB"/>
                </a:solidFill>
                <a:latin typeface="Maven Pro" panose="020B0604020202020204" charset="0"/>
              </a:rPr>
              <a:t>manualisht</a:t>
            </a:r>
            <a:r>
              <a:rPr lang="en-US" sz="1200" dirty="0">
                <a:solidFill>
                  <a:srgbClr val="D1D5DB"/>
                </a:solidFill>
                <a:latin typeface="Maven Pro" panose="020B0604020202020204" charset="0"/>
              </a:rPr>
              <a:t> </a:t>
            </a:r>
            <a:r>
              <a:rPr lang="en-US" sz="1200" dirty="0" err="1">
                <a:solidFill>
                  <a:srgbClr val="D1D5DB"/>
                </a:solidFill>
                <a:latin typeface="Maven Pro" panose="020B0604020202020204" charset="0"/>
              </a:rPr>
              <a:t>në</a:t>
            </a:r>
            <a:r>
              <a:rPr lang="en-US" sz="1200" dirty="0">
                <a:solidFill>
                  <a:srgbClr val="D1D5DB"/>
                </a:solidFill>
                <a:latin typeface="Maven Pro" panose="020B0604020202020204" charset="0"/>
              </a:rPr>
              <a:t> UBT.</a:t>
            </a:r>
          </a:p>
          <a:p>
            <a:pPr marL="171450" indent="-171450">
              <a:lnSpc>
                <a:spcPct val="150000"/>
              </a:lnSpc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en-US" sz="1200" b="1" dirty="0" err="1">
                <a:solidFill>
                  <a:srgbClr val="00B050"/>
                </a:solidFill>
                <a:latin typeface="Maven Pro" panose="020B0604020202020204" charset="0"/>
              </a:rPr>
              <a:t>Mbledhja</a:t>
            </a:r>
            <a:r>
              <a:rPr lang="en-US" sz="1200" b="1" dirty="0">
                <a:solidFill>
                  <a:srgbClr val="00B050"/>
                </a:solidFill>
                <a:latin typeface="Maven Pro" panose="020B0604020202020204" charset="0"/>
              </a:rPr>
              <a:t> </a:t>
            </a:r>
            <a:r>
              <a:rPr lang="en-US" sz="1200" b="1" dirty="0" err="1">
                <a:solidFill>
                  <a:srgbClr val="00B050"/>
                </a:solidFill>
                <a:latin typeface="Maven Pro" panose="020B0604020202020204" charset="0"/>
              </a:rPr>
              <a:t>dhe</a:t>
            </a:r>
            <a:r>
              <a:rPr lang="en-US" sz="1200" b="1" dirty="0">
                <a:solidFill>
                  <a:srgbClr val="00B050"/>
                </a:solidFill>
                <a:latin typeface="Maven Pro" panose="020B0604020202020204" charset="0"/>
              </a:rPr>
              <a:t> </a:t>
            </a:r>
            <a:r>
              <a:rPr lang="en-US" sz="1200" b="1" dirty="0" err="1">
                <a:solidFill>
                  <a:srgbClr val="00B050"/>
                </a:solidFill>
                <a:latin typeface="Maven Pro" panose="020B0604020202020204" charset="0"/>
              </a:rPr>
              <a:t>analiza</a:t>
            </a:r>
            <a:r>
              <a:rPr lang="en-US" sz="1200" b="1" dirty="0">
                <a:solidFill>
                  <a:srgbClr val="00B050"/>
                </a:solidFill>
                <a:latin typeface="Maven Pro" panose="020B0604020202020204" charset="0"/>
              </a:rPr>
              <a:t> e </a:t>
            </a:r>
            <a:r>
              <a:rPr lang="en-US" sz="1200" b="1" dirty="0" err="1">
                <a:solidFill>
                  <a:srgbClr val="00B050"/>
                </a:solidFill>
                <a:latin typeface="Maven Pro" panose="020B0604020202020204" charset="0"/>
              </a:rPr>
              <a:t>të</a:t>
            </a:r>
            <a:r>
              <a:rPr lang="en-US" sz="1200" b="1" dirty="0">
                <a:solidFill>
                  <a:srgbClr val="00B050"/>
                </a:solidFill>
                <a:latin typeface="Maven Pro" panose="020B0604020202020204" charset="0"/>
              </a:rPr>
              <a:t> </a:t>
            </a:r>
            <a:r>
              <a:rPr lang="en-US" sz="1200" b="1" dirty="0" err="1">
                <a:solidFill>
                  <a:srgbClr val="00B050"/>
                </a:solidFill>
                <a:latin typeface="Maven Pro" panose="020B0604020202020204" charset="0"/>
              </a:rPr>
              <a:t>dhënave</a:t>
            </a:r>
            <a:r>
              <a:rPr lang="en-US" sz="1200" b="1" dirty="0">
                <a:solidFill>
                  <a:srgbClr val="00B050"/>
                </a:solidFill>
                <a:latin typeface="Maven Pro" panose="020B0604020202020204" charset="0"/>
              </a:rPr>
              <a:t> </a:t>
            </a:r>
            <a:r>
              <a:rPr lang="en-US" sz="1200" b="1" dirty="0" err="1">
                <a:solidFill>
                  <a:srgbClr val="00B050"/>
                </a:solidFill>
                <a:latin typeface="Maven Pro" panose="020B0604020202020204" charset="0"/>
              </a:rPr>
              <a:t>për</a:t>
            </a:r>
            <a:r>
              <a:rPr lang="en-US" sz="1200" b="1" dirty="0">
                <a:solidFill>
                  <a:srgbClr val="00B050"/>
                </a:solidFill>
                <a:latin typeface="Maven Pro" panose="020B0604020202020204" charset="0"/>
              </a:rPr>
              <a:t> </a:t>
            </a:r>
            <a:r>
              <a:rPr lang="en-US" sz="1200" b="1" dirty="0" err="1">
                <a:solidFill>
                  <a:srgbClr val="00B050"/>
                </a:solidFill>
                <a:latin typeface="Maven Pro" panose="020B0604020202020204" charset="0"/>
              </a:rPr>
              <a:t>studentët</a:t>
            </a:r>
            <a:r>
              <a:rPr lang="en-US" sz="1200" b="1" dirty="0">
                <a:solidFill>
                  <a:srgbClr val="00B050"/>
                </a:solidFill>
                <a:latin typeface="Maven Pro" panose="020B0604020202020204" charset="0"/>
              </a:rPr>
              <a:t>: </a:t>
            </a:r>
            <a:r>
              <a:rPr lang="en-US" sz="1200" dirty="0" err="1">
                <a:solidFill>
                  <a:srgbClr val="D1D5DB"/>
                </a:solidFill>
                <a:latin typeface="Maven Pro" panose="020B0604020202020204" charset="0"/>
              </a:rPr>
              <a:t>Sistemi</a:t>
            </a:r>
            <a:r>
              <a:rPr lang="en-US" sz="1200" dirty="0">
                <a:solidFill>
                  <a:srgbClr val="D1D5DB"/>
                </a:solidFill>
                <a:latin typeface="Maven Pro" panose="020B0604020202020204" charset="0"/>
              </a:rPr>
              <a:t> </a:t>
            </a:r>
            <a:r>
              <a:rPr lang="en-US" sz="1200" dirty="0" err="1">
                <a:solidFill>
                  <a:srgbClr val="D1D5DB"/>
                </a:solidFill>
                <a:latin typeface="Maven Pro" panose="020B0604020202020204" charset="0"/>
              </a:rPr>
              <a:t>ynë</a:t>
            </a:r>
            <a:r>
              <a:rPr lang="en-US" sz="1200" dirty="0">
                <a:solidFill>
                  <a:srgbClr val="D1D5DB"/>
                </a:solidFill>
                <a:latin typeface="Maven Pro" panose="020B0604020202020204" charset="0"/>
              </a:rPr>
              <a:t> do </a:t>
            </a:r>
            <a:r>
              <a:rPr lang="en-US" sz="1200" dirty="0" err="1">
                <a:solidFill>
                  <a:srgbClr val="D1D5DB"/>
                </a:solidFill>
                <a:latin typeface="Maven Pro" panose="020B0604020202020204" charset="0"/>
              </a:rPr>
              <a:t>të</a:t>
            </a:r>
            <a:r>
              <a:rPr lang="en-US" sz="1200" dirty="0">
                <a:solidFill>
                  <a:srgbClr val="D1D5DB"/>
                </a:solidFill>
                <a:latin typeface="Maven Pro" panose="020B0604020202020204" charset="0"/>
              </a:rPr>
              <a:t> </a:t>
            </a:r>
            <a:r>
              <a:rPr lang="en-US" sz="1200" dirty="0" err="1">
                <a:solidFill>
                  <a:srgbClr val="D1D5DB"/>
                </a:solidFill>
                <a:latin typeface="Maven Pro" panose="020B0604020202020204" charset="0"/>
              </a:rPr>
              <a:t>mundësojë</a:t>
            </a:r>
            <a:r>
              <a:rPr lang="en-US" sz="1200" dirty="0">
                <a:solidFill>
                  <a:srgbClr val="D1D5DB"/>
                </a:solidFill>
                <a:latin typeface="Maven Pro" panose="020B0604020202020204" charset="0"/>
              </a:rPr>
              <a:t> </a:t>
            </a:r>
            <a:r>
              <a:rPr lang="en-US" sz="1200" dirty="0" err="1">
                <a:solidFill>
                  <a:srgbClr val="D1D5DB"/>
                </a:solidFill>
                <a:latin typeface="Maven Pro" panose="020B0604020202020204" charset="0"/>
              </a:rPr>
              <a:t>analizën</a:t>
            </a:r>
            <a:r>
              <a:rPr lang="en-US" sz="1200" dirty="0">
                <a:solidFill>
                  <a:srgbClr val="D1D5DB"/>
                </a:solidFill>
                <a:latin typeface="Maven Pro" panose="020B0604020202020204" charset="0"/>
              </a:rPr>
              <a:t> e </a:t>
            </a:r>
            <a:r>
              <a:rPr lang="en-US" sz="1200" dirty="0" err="1">
                <a:solidFill>
                  <a:srgbClr val="D1D5DB"/>
                </a:solidFill>
                <a:latin typeface="Maven Pro" panose="020B0604020202020204" charset="0"/>
              </a:rPr>
              <a:t>të</a:t>
            </a:r>
            <a:r>
              <a:rPr lang="en-US" sz="1200" dirty="0">
                <a:solidFill>
                  <a:srgbClr val="D1D5DB"/>
                </a:solidFill>
                <a:latin typeface="Maven Pro" panose="020B0604020202020204" charset="0"/>
              </a:rPr>
              <a:t> </a:t>
            </a:r>
            <a:r>
              <a:rPr lang="en-US" sz="1200" dirty="0" err="1">
                <a:solidFill>
                  <a:srgbClr val="D1D5DB"/>
                </a:solidFill>
                <a:latin typeface="Maven Pro" panose="020B0604020202020204" charset="0"/>
              </a:rPr>
              <a:t>dhënave</a:t>
            </a:r>
            <a:r>
              <a:rPr lang="en-US" sz="1200" dirty="0">
                <a:solidFill>
                  <a:srgbClr val="D1D5DB"/>
                </a:solidFill>
                <a:latin typeface="Maven Pro" panose="020B0604020202020204" charset="0"/>
              </a:rPr>
              <a:t> </a:t>
            </a:r>
            <a:r>
              <a:rPr lang="en-US" sz="1200" dirty="0" err="1">
                <a:solidFill>
                  <a:srgbClr val="D1D5DB"/>
                </a:solidFill>
                <a:latin typeface="Maven Pro" panose="020B0604020202020204" charset="0"/>
              </a:rPr>
              <a:t>dhe</a:t>
            </a:r>
            <a:r>
              <a:rPr lang="en-US" sz="1200" dirty="0">
                <a:solidFill>
                  <a:srgbClr val="D1D5DB"/>
                </a:solidFill>
                <a:latin typeface="Maven Pro" panose="020B0604020202020204" charset="0"/>
              </a:rPr>
              <a:t> </a:t>
            </a:r>
            <a:r>
              <a:rPr lang="en-US" sz="1200" dirty="0" err="1">
                <a:solidFill>
                  <a:srgbClr val="D1D5DB"/>
                </a:solidFill>
                <a:latin typeface="Maven Pro" panose="020B0604020202020204" charset="0"/>
              </a:rPr>
              <a:t>marrjen</a:t>
            </a:r>
            <a:r>
              <a:rPr lang="en-US" sz="1200" dirty="0">
                <a:solidFill>
                  <a:srgbClr val="D1D5DB"/>
                </a:solidFill>
                <a:latin typeface="Maven Pro" panose="020B0604020202020204" charset="0"/>
              </a:rPr>
              <a:t> e </a:t>
            </a:r>
            <a:r>
              <a:rPr lang="en-US" sz="1200" dirty="0" err="1">
                <a:solidFill>
                  <a:srgbClr val="D1D5DB"/>
                </a:solidFill>
                <a:latin typeface="Maven Pro" panose="020B0604020202020204" charset="0"/>
              </a:rPr>
              <a:t>vendimeve</a:t>
            </a:r>
            <a:r>
              <a:rPr lang="en-US" sz="1200" dirty="0">
                <a:solidFill>
                  <a:srgbClr val="D1D5DB"/>
                </a:solidFill>
                <a:latin typeface="Maven Pro" panose="020B0604020202020204" charset="0"/>
              </a:rPr>
              <a:t> </a:t>
            </a:r>
            <a:r>
              <a:rPr lang="en-US" sz="1200" dirty="0" err="1">
                <a:solidFill>
                  <a:srgbClr val="D1D5DB"/>
                </a:solidFill>
                <a:latin typeface="Maven Pro" panose="020B0604020202020204" charset="0"/>
              </a:rPr>
              <a:t>në</a:t>
            </a:r>
            <a:r>
              <a:rPr lang="en-US" sz="1200" dirty="0">
                <a:solidFill>
                  <a:srgbClr val="D1D5DB"/>
                </a:solidFill>
                <a:latin typeface="Maven Pro" panose="020B0604020202020204" charset="0"/>
              </a:rPr>
              <a:t> </a:t>
            </a:r>
            <a:r>
              <a:rPr lang="en-US" sz="1200" dirty="0" err="1">
                <a:solidFill>
                  <a:srgbClr val="D1D5DB"/>
                </a:solidFill>
                <a:latin typeface="Maven Pro" panose="020B0604020202020204" charset="0"/>
              </a:rPr>
              <a:t>bazë</a:t>
            </a:r>
            <a:r>
              <a:rPr lang="en-US" sz="1200" dirty="0">
                <a:solidFill>
                  <a:srgbClr val="D1D5DB"/>
                </a:solidFill>
                <a:latin typeface="Maven Pro" panose="020B0604020202020204" charset="0"/>
              </a:rPr>
              <a:t> </a:t>
            </a:r>
            <a:r>
              <a:rPr lang="en-US" sz="1200" dirty="0" err="1">
                <a:solidFill>
                  <a:srgbClr val="D1D5DB"/>
                </a:solidFill>
                <a:latin typeface="Maven Pro" panose="020B0604020202020204" charset="0"/>
              </a:rPr>
              <a:t>të</a:t>
            </a:r>
            <a:r>
              <a:rPr lang="en-US" sz="1200" dirty="0">
                <a:solidFill>
                  <a:srgbClr val="D1D5DB"/>
                </a:solidFill>
                <a:latin typeface="Maven Pro" panose="020B0604020202020204" charset="0"/>
              </a:rPr>
              <a:t> </a:t>
            </a:r>
            <a:r>
              <a:rPr lang="en-US" sz="1200" dirty="0" err="1">
                <a:solidFill>
                  <a:srgbClr val="D1D5DB"/>
                </a:solidFill>
                <a:latin typeface="Maven Pro" panose="020B0604020202020204" charset="0"/>
              </a:rPr>
              <a:t>tyre</a:t>
            </a:r>
            <a:r>
              <a:rPr lang="en-US" sz="1200" dirty="0">
                <a:solidFill>
                  <a:srgbClr val="D1D5DB"/>
                </a:solidFill>
                <a:latin typeface="Maven Pro" panose="020B0604020202020204" charset="0"/>
              </a:rPr>
              <a:t>.</a:t>
            </a:r>
          </a:p>
          <a:p>
            <a:pPr marL="171450" indent="-171450">
              <a:lnSpc>
                <a:spcPct val="150000"/>
              </a:lnSpc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en-US" sz="1200" b="1" dirty="0" err="1">
                <a:solidFill>
                  <a:srgbClr val="00B050"/>
                </a:solidFill>
                <a:latin typeface="Maven Pro" panose="020B0604020202020204" charset="0"/>
              </a:rPr>
              <a:t>Përmirësimi</a:t>
            </a:r>
            <a:r>
              <a:rPr lang="en-US" sz="1200" b="1" dirty="0">
                <a:solidFill>
                  <a:srgbClr val="00B050"/>
                </a:solidFill>
                <a:latin typeface="Maven Pro" panose="020B0604020202020204" charset="0"/>
              </a:rPr>
              <a:t> </a:t>
            </a:r>
            <a:r>
              <a:rPr lang="en-US" sz="1200" b="1" dirty="0" err="1">
                <a:solidFill>
                  <a:srgbClr val="00B050"/>
                </a:solidFill>
                <a:latin typeface="Maven Pro" panose="020B0604020202020204" charset="0"/>
              </a:rPr>
              <a:t>i</a:t>
            </a:r>
            <a:r>
              <a:rPr lang="en-US" sz="1200" b="1" dirty="0">
                <a:solidFill>
                  <a:srgbClr val="00B050"/>
                </a:solidFill>
                <a:latin typeface="Maven Pro" panose="020B0604020202020204" charset="0"/>
              </a:rPr>
              <a:t> </a:t>
            </a:r>
            <a:r>
              <a:rPr lang="en-US" sz="1200" b="1" dirty="0" err="1">
                <a:solidFill>
                  <a:srgbClr val="00B050"/>
                </a:solidFill>
                <a:latin typeface="Maven Pro" panose="020B0604020202020204" charset="0"/>
              </a:rPr>
              <a:t>përvojës</a:t>
            </a:r>
            <a:r>
              <a:rPr lang="en-US" sz="1200" b="1" dirty="0">
                <a:solidFill>
                  <a:srgbClr val="00B050"/>
                </a:solidFill>
                <a:latin typeface="Maven Pro" panose="020B0604020202020204" charset="0"/>
              </a:rPr>
              <a:t> </a:t>
            </a:r>
            <a:r>
              <a:rPr lang="en-US" sz="1200" b="1" dirty="0" err="1">
                <a:solidFill>
                  <a:srgbClr val="00B050"/>
                </a:solidFill>
                <a:latin typeface="Maven Pro" panose="020B0604020202020204" charset="0"/>
              </a:rPr>
              <a:t>së</a:t>
            </a:r>
            <a:r>
              <a:rPr lang="en-US" sz="1200" b="1" dirty="0">
                <a:solidFill>
                  <a:srgbClr val="00B050"/>
                </a:solidFill>
                <a:latin typeface="Maven Pro" panose="020B0604020202020204" charset="0"/>
              </a:rPr>
              <a:t> </a:t>
            </a:r>
            <a:r>
              <a:rPr lang="en-US" sz="1200" b="1" dirty="0" err="1">
                <a:solidFill>
                  <a:srgbClr val="00B050"/>
                </a:solidFill>
                <a:latin typeface="Maven Pro" panose="020B0604020202020204" charset="0"/>
              </a:rPr>
              <a:t>studentëve</a:t>
            </a:r>
            <a:r>
              <a:rPr lang="en-US" sz="1200" b="1" dirty="0">
                <a:solidFill>
                  <a:srgbClr val="00B050"/>
                </a:solidFill>
                <a:latin typeface="Maven Pro" panose="020B0604020202020204" charset="0"/>
              </a:rPr>
              <a:t> </a:t>
            </a:r>
            <a:r>
              <a:rPr lang="en-US" sz="1200" b="1" dirty="0" err="1">
                <a:solidFill>
                  <a:srgbClr val="00B050"/>
                </a:solidFill>
                <a:latin typeface="Maven Pro" panose="020B0604020202020204" charset="0"/>
              </a:rPr>
              <a:t>dhe</a:t>
            </a:r>
            <a:r>
              <a:rPr lang="en-US" sz="1200" b="1" dirty="0">
                <a:solidFill>
                  <a:srgbClr val="00B050"/>
                </a:solidFill>
                <a:latin typeface="Maven Pro" panose="020B0604020202020204" charset="0"/>
              </a:rPr>
              <a:t> </a:t>
            </a:r>
            <a:r>
              <a:rPr lang="en-US" sz="1200" b="1" dirty="0" err="1">
                <a:solidFill>
                  <a:srgbClr val="00B050"/>
                </a:solidFill>
                <a:latin typeface="Maven Pro" panose="020B0604020202020204" charset="0"/>
              </a:rPr>
              <a:t>stafit</a:t>
            </a:r>
            <a:r>
              <a:rPr lang="en-US" sz="1200" b="1" dirty="0">
                <a:solidFill>
                  <a:srgbClr val="00B050"/>
                </a:solidFill>
                <a:latin typeface="Maven Pro" panose="020B0604020202020204" charset="0"/>
              </a:rPr>
              <a:t>: </a:t>
            </a:r>
            <a:r>
              <a:rPr lang="en-US" sz="1200" dirty="0" err="1">
                <a:solidFill>
                  <a:srgbClr val="D1D5DB"/>
                </a:solidFill>
                <a:latin typeface="Maven Pro" panose="020B0604020202020204" charset="0"/>
              </a:rPr>
              <a:t>Sistemi</a:t>
            </a:r>
            <a:r>
              <a:rPr lang="en-US" sz="1200" dirty="0">
                <a:solidFill>
                  <a:srgbClr val="D1D5DB"/>
                </a:solidFill>
                <a:latin typeface="Maven Pro" panose="020B0604020202020204" charset="0"/>
              </a:rPr>
              <a:t> </a:t>
            </a:r>
            <a:r>
              <a:rPr lang="en-US" sz="1200" dirty="0" err="1">
                <a:solidFill>
                  <a:srgbClr val="D1D5DB"/>
                </a:solidFill>
                <a:latin typeface="Maven Pro" panose="020B0604020202020204" charset="0"/>
              </a:rPr>
              <a:t>ynë</a:t>
            </a:r>
            <a:r>
              <a:rPr lang="en-US" sz="1200" dirty="0">
                <a:solidFill>
                  <a:srgbClr val="D1D5DB"/>
                </a:solidFill>
                <a:latin typeface="Maven Pro" panose="020B0604020202020204" charset="0"/>
              </a:rPr>
              <a:t> do </a:t>
            </a:r>
            <a:r>
              <a:rPr lang="en-US" sz="1200" dirty="0" err="1">
                <a:solidFill>
                  <a:srgbClr val="D1D5DB"/>
                </a:solidFill>
                <a:latin typeface="Maven Pro" panose="020B0604020202020204" charset="0"/>
              </a:rPr>
              <a:t>të</a:t>
            </a:r>
            <a:r>
              <a:rPr lang="en-US" sz="1200" dirty="0">
                <a:solidFill>
                  <a:srgbClr val="D1D5DB"/>
                </a:solidFill>
                <a:latin typeface="Maven Pro" panose="020B0604020202020204" charset="0"/>
              </a:rPr>
              <a:t> </a:t>
            </a:r>
            <a:r>
              <a:rPr lang="en-US" sz="1200" dirty="0" err="1">
                <a:solidFill>
                  <a:srgbClr val="D1D5DB"/>
                </a:solidFill>
                <a:latin typeface="Maven Pro" panose="020B0604020202020204" charset="0"/>
              </a:rPr>
              <a:t>përmirësojë</a:t>
            </a:r>
            <a:r>
              <a:rPr lang="en-US" sz="1200" dirty="0">
                <a:solidFill>
                  <a:srgbClr val="D1D5DB"/>
                </a:solidFill>
                <a:latin typeface="Maven Pro" panose="020B0604020202020204" charset="0"/>
              </a:rPr>
              <a:t> </a:t>
            </a:r>
            <a:r>
              <a:rPr lang="en-US" sz="1200" dirty="0" err="1">
                <a:solidFill>
                  <a:srgbClr val="D1D5DB"/>
                </a:solidFill>
                <a:latin typeface="Maven Pro" panose="020B0604020202020204" charset="0"/>
              </a:rPr>
              <a:t>përvojën</a:t>
            </a:r>
            <a:r>
              <a:rPr lang="en-US" sz="1200" dirty="0">
                <a:solidFill>
                  <a:srgbClr val="D1D5DB"/>
                </a:solidFill>
                <a:latin typeface="Maven Pro" panose="020B0604020202020204" charset="0"/>
              </a:rPr>
              <a:t> e </a:t>
            </a:r>
            <a:r>
              <a:rPr lang="en-US" sz="1200" dirty="0" err="1">
                <a:solidFill>
                  <a:srgbClr val="D1D5DB"/>
                </a:solidFill>
                <a:latin typeface="Maven Pro" panose="020B0604020202020204" charset="0"/>
              </a:rPr>
              <a:t>studentëve</a:t>
            </a:r>
            <a:r>
              <a:rPr lang="en-US" sz="1200" dirty="0">
                <a:solidFill>
                  <a:srgbClr val="D1D5DB"/>
                </a:solidFill>
                <a:latin typeface="Maven Pro" panose="020B0604020202020204" charset="0"/>
              </a:rPr>
              <a:t> </a:t>
            </a:r>
            <a:r>
              <a:rPr lang="en-US" sz="1200" dirty="0" err="1">
                <a:solidFill>
                  <a:srgbClr val="D1D5DB"/>
                </a:solidFill>
                <a:latin typeface="Maven Pro" panose="020B0604020202020204" charset="0"/>
              </a:rPr>
              <a:t>dhe</a:t>
            </a:r>
            <a:r>
              <a:rPr lang="en-US" sz="1200" dirty="0">
                <a:solidFill>
                  <a:srgbClr val="D1D5DB"/>
                </a:solidFill>
                <a:latin typeface="Maven Pro" panose="020B0604020202020204" charset="0"/>
              </a:rPr>
              <a:t> </a:t>
            </a:r>
            <a:r>
              <a:rPr lang="en-US" sz="1200" dirty="0" err="1">
                <a:solidFill>
                  <a:srgbClr val="D1D5DB"/>
                </a:solidFill>
                <a:latin typeface="Maven Pro" panose="020B0604020202020204" charset="0"/>
              </a:rPr>
              <a:t>stafit</a:t>
            </a:r>
            <a:r>
              <a:rPr lang="en-US" sz="1200" dirty="0">
                <a:solidFill>
                  <a:srgbClr val="D1D5DB"/>
                </a:solidFill>
                <a:latin typeface="Maven Pro" panose="020B0604020202020204" charset="0"/>
              </a:rPr>
              <a:t> </a:t>
            </a:r>
            <a:r>
              <a:rPr lang="en-US" sz="1200" dirty="0" err="1">
                <a:solidFill>
                  <a:srgbClr val="D1D5DB"/>
                </a:solidFill>
                <a:latin typeface="Maven Pro" panose="020B0604020202020204" charset="0"/>
              </a:rPr>
              <a:t>të</a:t>
            </a:r>
            <a:r>
              <a:rPr lang="en-US" sz="1200" dirty="0">
                <a:solidFill>
                  <a:srgbClr val="D1D5DB"/>
                </a:solidFill>
                <a:latin typeface="Maven Pro" panose="020B0604020202020204" charset="0"/>
              </a:rPr>
              <a:t> UBT-</a:t>
            </a:r>
            <a:r>
              <a:rPr lang="en-US" sz="1200" dirty="0" err="1">
                <a:solidFill>
                  <a:srgbClr val="D1D5DB"/>
                </a:solidFill>
                <a:latin typeface="Maven Pro" panose="020B0604020202020204" charset="0"/>
              </a:rPr>
              <a:t>së</a:t>
            </a:r>
            <a:r>
              <a:rPr lang="en-US" sz="1200" dirty="0">
                <a:solidFill>
                  <a:srgbClr val="D1D5DB"/>
                </a:solidFill>
                <a:latin typeface="Maven Pro" panose="020B0604020202020204" charset="0"/>
              </a:rPr>
              <a:t>.</a:t>
            </a:r>
          </a:p>
        </p:txBody>
      </p:sp>
      <p:sp>
        <p:nvSpPr>
          <p:cNvPr id="4" name="Title 2"/>
          <p:cNvSpPr>
            <a:spLocks noGrp="1"/>
          </p:cNvSpPr>
          <p:nvPr>
            <p:ph type="ctrTitle"/>
          </p:nvPr>
        </p:nvSpPr>
        <p:spPr>
          <a:xfrm>
            <a:off x="603548" y="240013"/>
            <a:ext cx="2269732" cy="520729"/>
          </a:xfrm>
        </p:spPr>
        <p:txBody>
          <a:bodyPr/>
          <a:lstStyle/>
          <a:p>
            <a:r>
              <a:rPr lang="en-US" sz="2800" dirty="0" smtClean="0">
                <a:solidFill>
                  <a:srgbClr val="00B050"/>
                </a:solidFill>
              </a:rPr>
              <a:t>PËRPARËSITË:</a:t>
            </a:r>
            <a:endParaRPr lang="en-US" sz="2800" dirty="0">
              <a:solidFill>
                <a:srgbClr val="00B050"/>
              </a:solidFill>
            </a:endParaRPr>
          </a:p>
        </p:txBody>
      </p:sp>
      <p:grpSp>
        <p:nvGrpSpPr>
          <p:cNvPr id="5" name="Google Shape;10113;p58"/>
          <p:cNvGrpSpPr/>
          <p:nvPr/>
        </p:nvGrpSpPr>
        <p:grpSpPr>
          <a:xfrm>
            <a:off x="223934" y="224426"/>
            <a:ext cx="379614" cy="409752"/>
            <a:chOff x="1421638" y="4125629"/>
            <a:chExt cx="374709" cy="374010"/>
          </a:xfrm>
          <a:solidFill>
            <a:srgbClr val="00B050"/>
          </a:solidFill>
        </p:grpSpPr>
        <p:sp>
          <p:nvSpPr>
            <p:cNvPr id="6" name="Google Shape;10114;p58"/>
            <p:cNvSpPr/>
            <p:nvPr/>
          </p:nvSpPr>
          <p:spPr>
            <a:xfrm>
              <a:off x="1421638" y="4265954"/>
              <a:ext cx="374709" cy="233685"/>
            </a:xfrm>
            <a:custGeom>
              <a:avLst/>
              <a:gdLst/>
              <a:ahLst/>
              <a:cxnLst/>
              <a:rect l="l" t="t" r="r" b="b"/>
              <a:pathLst>
                <a:path w="11800" h="7359" extrusionOk="0">
                  <a:moveTo>
                    <a:pt x="3180" y="3298"/>
                  </a:moveTo>
                  <a:lnTo>
                    <a:pt x="3180" y="7001"/>
                  </a:lnTo>
                  <a:lnTo>
                    <a:pt x="1691" y="7001"/>
                  </a:lnTo>
                  <a:lnTo>
                    <a:pt x="1691" y="3298"/>
                  </a:lnTo>
                  <a:close/>
                  <a:moveTo>
                    <a:pt x="6680" y="2370"/>
                  </a:moveTo>
                  <a:lnTo>
                    <a:pt x="6680" y="7001"/>
                  </a:lnTo>
                  <a:lnTo>
                    <a:pt x="5192" y="7001"/>
                  </a:lnTo>
                  <a:lnTo>
                    <a:pt x="5192" y="2370"/>
                  </a:lnTo>
                  <a:close/>
                  <a:moveTo>
                    <a:pt x="10180" y="345"/>
                  </a:moveTo>
                  <a:lnTo>
                    <a:pt x="10180" y="7001"/>
                  </a:lnTo>
                  <a:lnTo>
                    <a:pt x="8692" y="7001"/>
                  </a:lnTo>
                  <a:lnTo>
                    <a:pt x="8692" y="345"/>
                  </a:lnTo>
                  <a:close/>
                  <a:moveTo>
                    <a:pt x="8502" y="0"/>
                  </a:moveTo>
                  <a:cubicBezTo>
                    <a:pt x="8406" y="0"/>
                    <a:pt x="8323" y="84"/>
                    <a:pt x="8323" y="179"/>
                  </a:cubicBezTo>
                  <a:lnTo>
                    <a:pt x="8323" y="7001"/>
                  </a:lnTo>
                  <a:lnTo>
                    <a:pt x="7013" y="7001"/>
                  </a:lnTo>
                  <a:lnTo>
                    <a:pt x="7013" y="2203"/>
                  </a:lnTo>
                  <a:cubicBezTo>
                    <a:pt x="7013" y="2120"/>
                    <a:pt x="6930" y="2024"/>
                    <a:pt x="6835" y="2024"/>
                  </a:cubicBezTo>
                  <a:lnTo>
                    <a:pt x="4989" y="2024"/>
                  </a:lnTo>
                  <a:cubicBezTo>
                    <a:pt x="4894" y="2024"/>
                    <a:pt x="4811" y="2108"/>
                    <a:pt x="4811" y="2203"/>
                  </a:cubicBezTo>
                  <a:lnTo>
                    <a:pt x="4811" y="7001"/>
                  </a:lnTo>
                  <a:lnTo>
                    <a:pt x="3501" y="7001"/>
                  </a:lnTo>
                  <a:lnTo>
                    <a:pt x="3501" y="3132"/>
                  </a:lnTo>
                  <a:cubicBezTo>
                    <a:pt x="3501" y="3036"/>
                    <a:pt x="3418" y="2953"/>
                    <a:pt x="3322" y="2953"/>
                  </a:cubicBezTo>
                  <a:lnTo>
                    <a:pt x="1477" y="2953"/>
                  </a:lnTo>
                  <a:cubicBezTo>
                    <a:pt x="1382" y="2953"/>
                    <a:pt x="1298" y="3024"/>
                    <a:pt x="1298" y="3132"/>
                  </a:cubicBezTo>
                  <a:lnTo>
                    <a:pt x="1298" y="7001"/>
                  </a:lnTo>
                  <a:lnTo>
                    <a:pt x="179" y="7001"/>
                  </a:lnTo>
                  <a:cubicBezTo>
                    <a:pt x="84" y="7001"/>
                    <a:pt x="1" y="7073"/>
                    <a:pt x="1" y="7180"/>
                  </a:cubicBezTo>
                  <a:cubicBezTo>
                    <a:pt x="1" y="7287"/>
                    <a:pt x="72" y="7358"/>
                    <a:pt x="179" y="7358"/>
                  </a:cubicBezTo>
                  <a:lnTo>
                    <a:pt x="11597" y="7358"/>
                  </a:lnTo>
                  <a:cubicBezTo>
                    <a:pt x="11681" y="7358"/>
                    <a:pt x="11776" y="7287"/>
                    <a:pt x="11776" y="7180"/>
                  </a:cubicBezTo>
                  <a:cubicBezTo>
                    <a:pt x="11800" y="7073"/>
                    <a:pt x="11728" y="7001"/>
                    <a:pt x="11633" y="7001"/>
                  </a:cubicBezTo>
                  <a:lnTo>
                    <a:pt x="10526" y="7001"/>
                  </a:lnTo>
                  <a:lnTo>
                    <a:pt x="10526" y="179"/>
                  </a:lnTo>
                  <a:cubicBezTo>
                    <a:pt x="10526" y="95"/>
                    <a:pt x="10442" y="0"/>
                    <a:pt x="103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" name="Google Shape;10115;p58"/>
            <p:cNvSpPr/>
            <p:nvPr/>
          </p:nvSpPr>
          <p:spPr>
            <a:xfrm>
              <a:off x="1428052" y="4125629"/>
              <a:ext cx="356958" cy="215585"/>
            </a:xfrm>
            <a:custGeom>
              <a:avLst/>
              <a:gdLst/>
              <a:ahLst/>
              <a:cxnLst/>
              <a:rect l="l" t="t" r="r" b="b"/>
              <a:pathLst>
                <a:path w="11241" h="6789" extrusionOk="0">
                  <a:moveTo>
                    <a:pt x="10668" y="0"/>
                  </a:moveTo>
                  <a:cubicBezTo>
                    <a:pt x="10653" y="0"/>
                    <a:pt x="10637" y="1"/>
                    <a:pt x="10621" y="2"/>
                  </a:cubicBezTo>
                  <a:lnTo>
                    <a:pt x="9145" y="181"/>
                  </a:lnTo>
                  <a:cubicBezTo>
                    <a:pt x="8847" y="216"/>
                    <a:pt x="8633" y="490"/>
                    <a:pt x="8669" y="788"/>
                  </a:cubicBezTo>
                  <a:cubicBezTo>
                    <a:pt x="8691" y="1064"/>
                    <a:pt x="8938" y="1268"/>
                    <a:pt x="9211" y="1268"/>
                  </a:cubicBezTo>
                  <a:cubicBezTo>
                    <a:pt x="9232" y="1268"/>
                    <a:pt x="9254" y="1267"/>
                    <a:pt x="9276" y="1264"/>
                  </a:cubicBezTo>
                  <a:lnTo>
                    <a:pt x="9395" y="1252"/>
                  </a:lnTo>
                  <a:lnTo>
                    <a:pt x="9395" y="1252"/>
                  </a:lnTo>
                  <a:cubicBezTo>
                    <a:pt x="7597" y="3348"/>
                    <a:pt x="5442" y="4443"/>
                    <a:pt x="3918" y="4979"/>
                  </a:cubicBezTo>
                  <a:cubicBezTo>
                    <a:pt x="2025" y="5657"/>
                    <a:pt x="561" y="5717"/>
                    <a:pt x="537" y="5717"/>
                  </a:cubicBezTo>
                  <a:cubicBezTo>
                    <a:pt x="239" y="5729"/>
                    <a:pt x="1" y="5967"/>
                    <a:pt x="25" y="6265"/>
                  </a:cubicBezTo>
                  <a:cubicBezTo>
                    <a:pt x="37" y="6562"/>
                    <a:pt x="275" y="6789"/>
                    <a:pt x="561" y="6789"/>
                  </a:cubicBezTo>
                  <a:lnTo>
                    <a:pt x="572" y="6789"/>
                  </a:lnTo>
                  <a:cubicBezTo>
                    <a:pt x="632" y="6789"/>
                    <a:pt x="2192" y="6729"/>
                    <a:pt x="4263" y="6003"/>
                  </a:cubicBezTo>
                  <a:cubicBezTo>
                    <a:pt x="5418" y="5586"/>
                    <a:pt x="6514" y="5050"/>
                    <a:pt x="7490" y="4383"/>
                  </a:cubicBezTo>
                  <a:cubicBezTo>
                    <a:pt x="7561" y="4324"/>
                    <a:pt x="7597" y="4217"/>
                    <a:pt x="7538" y="4145"/>
                  </a:cubicBezTo>
                  <a:cubicBezTo>
                    <a:pt x="7501" y="4093"/>
                    <a:pt x="7445" y="4065"/>
                    <a:pt x="7391" y="4065"/>
                  </a:cubicBezTo>
                  <a:cubicBezTo>
                    <a:pt x="7358" y="4065"/>
                    <a:pt x="7326" y="4075"/>
                    <a:pt x="7299" y="4098"/>
                  </a:cubicBezTo>
                  <a:cubicBezTo>
                    <a:pt x="6335" y="4753"/>
                    <a:pt x="5275" y="5288"/>
                    <a:pt x="4144" y="5693"/>
                  </a:cubicBezTo>
                  <a:cubicBezTo>
                    <a:pt x="2132" y="6408"/>
                    <a:pt x="632" y="6467"/>
                    <a:pt x="561" y="6467"/>
                  </a:cubicBezTo>
                  <a:cubicBezTo>
                    <a:pt x="453" y="6467"/>
                    <a:pt x="358" y="6372"/>
                    <a:pt x="358" y="6265"/>
                  </a:cubicBezTo>
                  <a:cubicBezTo>
                    <a:pt x="358" y="6169"/>
                    <a:pt x="441" y="6074"/>
                    <a:pt x="561" y="6062"/>
                  </a:cubicBezTo>
                  <a:cubicBezTo>
                    <a:pt x="572" y="6062"/>
                    <a:pt x="2085" y="6003"/>
                    <a:pt x="4037" y="5300"/>
                  </a:cubicBezTo>
                  <a:cubicBezTo>
                    <a:pt x="5680" y="4717"/>
                    <a:pt x="8026" y="3514"/>
                    <a:pt x="9943" y="1133"/>
                  </a:cubicBezTo>
                  <a:cubicBezTo>
                    <a:pt x="10035" y="1018"/>
                    <a:pt x="9949" y="847"/>
                    <a:pt x="9813" y="847"/>
                  </a:cubicBezTo>
                  <a:cubicBezTo>
                    <a:pt x="9809" y="847"/>
                    <a:pt x="9804" y="847"/>
                    <a:pt x="9800" y="847"/>
                  </a:cubicBezTo>
                  <a:lnTo>
                    <a:pt x="9252" y="931"/>
                  </a:lnTo>
                  <a:cubicBezTo>
                    <a:pt x="9244" y="932"/>
                    <a:pt x="9236" y="932"/>
                    <a:pt x="9228" y="932"/>
                  </a:cubicBezTo>
                  <a:cubicBezTo>
                    <a:pt x="9139" y="932"/>
                    <a:pt x="9049" y="874"/>
                    <a:pt x="9038" y="776"/>
                  </a:cubicBezTo>
                  <a:cubicBezTo>
                    <a:pt x="9014" y="657"/>
                    <a:pt x="9085" y="550"/>
                    <a:pt x="9204" y="538"/>
                  </a:cubicBezTo>
                  <a:lnTo>
                    <a:pt x="10681" y="359"/>
                  </a:lnTo>
                  <a:cubicBezTo>
                    <a:pt x="10688" y="358"/>
                    <a:pt x="10696" y="358"/>
                    <a:pt x="10703" y="358"/>
                  </a:cubicBezTo>
                  <a:cubicBezTo>
                    <a:pt x="10812" y="358"/>
                    <a:pt x="10895" y="438"/>
                    <a:pt x="10895" y="550"/>
                  </a:cubicBezTo>
                  <a:lnTo>
                    <a:pt x="10895" y="2026"/>
                  </a:lnTo>
                  <a:cubicBezTo>
                    <a:pt x="10895" y="2133"/>
                    <a:pt x="10812" y="2217"/>
                    <a:pt x="10705" y="2217"/>
                  </a:cubicBezTo>
                  <a:cubicBezTo>
                    <a:pt x="10598" y="2217"/>
                    <a:pt x="10514" y="2133"/>
                    <a:pt x="10514" y="2026"/>
                  </a:cubicBezTo>
                  <a:lnTo>
                    <a:pt x="10514" y="1586"/>
                  </a:lnTo>
                  <a:cubicBezTo>
                    <a:pt x="10514" y="1502"/>
                    <a:pt x="10467" y="1443"/>
                    <a:pt x="10407" y="1419"/>
                  </a:cubicBezTo>
                  <a:cubicBezTo>
                    <a:pt x="10387" y="1409"/>
                    <a:pt x="10368" y="1405"/>
                    <a:pt x="10349" y="1405"/>
                  </a:cubicBezTo>
                  <a:cubicBezTo>
                    <a:pt x="10298" y="1405"/>
                    <a:pt x="10251" y="1435"/>
                    <a:pt x="10217" y="1478"/>
                  </a:cubicBezTo>
                  <a:cubicBezTo>
                    <a:pt x="9574" y="2264"/>
                    <a:pt x="8835" y="2979"/>
                    <a:pt x="8026" y="3610"/>
                  </a:cubicBezTo>
                  <a:cubicBezTo>
                    <a:pt x="7954" y="3669"/>
                    <a:pt x="7942" y="3764"/>
                    <a:pt x="8002" y="3848"/>
                  </a:cubicBezTo>
                  <a:cubicBezTo>
                    <a:pt x="8036" y="3888"/>
                    <a:pt x="8081" y="3910"/>
                    <a:pt x="8129" y="3910"/>
                  </a:cubicBezTo>
                  <a:cubicBezTo>
                    <a:pt x="8166" y="3910"/>
                    <a:pt x="8204" y="3897"/>
                    <a:pt x="8240" y="3872"/>
                  </a:cubicBezTo>
                  <a:cubicBezTo>
                    <a:pt x="8931" y="3336"/>
                    <a:pt x="9585" y="2729"/>
                    <a:pt x="10169" y="2062"/>
                  </a:cubicBezTo>
                  <a:cubicBezTo>
                    <a:pt x="10181" y="2336"/>
                    <a:pt x="10419" y="2574"/>
                    <a:pt x="10705" y="2574"/>
                  </a:cubicBezTo>
                  <a:cubicBezTo>
                    <a:pt x="11002" y="2574"/>
                    <a:pt x="11240" y="2336"/>
                    <a:pt x="11240" y="2038"/>
                  </a:cubicBezTo>
                  <a:lnTo>
                    <a:pt x="11240" y="573"/>
                  </a:lnTo>
                  <a:cubicBezTo>
                    <a:pt x="11240" y="395"/>
                    <a:pt x="11169" y="240"/>
                    <a:pt x="11050" y="133"/>
                  </a:cubicBezTo>
                  <a:cubicBezTo>
                    <a:pt x="10943" y="47"/>
                    <a:pt x="10807" y="0"/>
                    <a:pt x="1066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11" name="Rectangle 10"/>
          <p:cNvSpPr/>
          <p:nvPr/>
        </p:nvSpPr>
        <p:spPr>
          <a:xfrm>
            <a:off x="323460" y="3457262"/>
            <a:ext cx="856550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Clr>
                <a:srgbClr val="FF0000"/>
              </a:buClr>
              <a:buFontTx/>
              <a:buChar char="X"/>
            </a:pPr>
            <a:r>
              <a:rPr lang="en-US" sz="1200" b="1" dirty="0" err="1">
                <a:solidFill>
                  <a:srgbClr val="FF0000"/>
                </a:solidFill>
                <a:latin typeface="Maven Pro" panose="020B0604020202020204" charset="0"/>
              </a:rPr>
              <a:t>Dobësia</a:t>
            </a:r>
            <a:r>
              <a:rPr lang="en-US" sz="1200" b="1" dirty="0">
                <a:solidFill>
                  <a:srgbClr val="FF0000"/>
                </a:solidFill>
                <a:latin typeface="Maven Pro" panose="020B0604020202020204" charset="0"/>
              </a:rPr>
              <a:t> </a:t>
            </a:r>
            <a:r>
              <a:rPr lang="en-US" sz="1200" b="1" dirty="0" err="1">
                <a:solidFill>
                  <a:srgbClr val="FF0000"/>
                </a:solidFill>
                <a:latin typeface="Maven Pro" panose="020B0604020202020204" charset="0"/>
              </a:rPr>
              <a:t>ndaj</a:t>
            </a:r>
            <a:r>
              <a:rPr lang="en-US" sz="1200" b="1" dirty="0">
                <a:solidFill>
                  <a:srgbClr val="FF0000"/>
                </a:solidFill>
                <a:latin typeface="Maven Pro" panose="020B0604020202020204" charset="0"/>
              </a:rPr>
              <a:t> </a:t>
            </a:r>
            <a:r>
              <a:rPr lang="en-US" sz="1200" b="1" dirty="0" err="1">
                <a:solidFill>
                  <a:srgbClr val="FF0000"/>
                </a:solidFill>
                <a:latin typeface="Maven Pro" panose="020B0604020202020204" charset="0"/>
              </a:rPr>
              <a:t>hakerizimit</a:t>
            </a:r>
            <a:r>
              <a:rPr lang="en-US" sz="1200" b="1" dirty="0">
                <a:solidFill>
                  <a:srgbClr val="FF0000"/>
                </a:solidFill>
                <a:latin typeface="Maven Pro" panose="020B0604020202020204" charset="0"/>
              </a:rPr>
              <a:t>: </a:t>
            </a:r>
            <a:r>
              <a:rPr lang="en-US" sz="1200" dirty="0" err="1">
                <a:solidFill>
                  <a:srgbClr val="D1D5DB"/>
                </a:solidFill>
                <a:latin typeface="Maven Pro" panose="020B0604020202020204" charset="0"/>
              </a:rPr>
              <a:t>Sistemi</a:t>
            </a:r>
            <a:r>
              <a:rPr lang="en-US" sz="1200" dirty="0">
                <a:solidFill>
                  <a:srgbClr val="D1D5DB"/>
                </a:solidFill>
                <a:latin typeface="Maven Pro" panose="020B0604020202020204" charset="0"/>
              </a:rPr>
              <a:t> </a:t>
            </a:r>
            <a:r>
              <a:rPr lang="en-US" sz="1200" dirty="0" err="1">
                <a:solidFill>
                  <a:srgbClr val="D1D5DB"/>
                </a:solidFill>
                <a:latin typeface="Maven Pro" panose="020B0604020202020204" charset="0"/>
              </a:rPr>
              <a:t>ynë</a:t>
            </a:r>
            <a:r>
              <a:rPr lang="en-US" sz="1200" dirty="0">
                <a:solidFill>
                  <a:srgbClr val="D1D5DB"/>
                </a:solidFill>
                <a:latin typeface="Maven Pro" panose="020B0604020202020204" charset="0"/>
              </a:rPr>
              <a:t> </a:t>
            </a:r>
            <a:r>
              <a:rPr lang="en-US" sz="1200" dirty="0" err="1">
                <a:solidFill>
                  <a:srgbClr val="D1D5DB"/>
                </a:solidFill>
                <a:latin typeface="Maven Pro" panose="020B0604020202020204" charset="0"/>
              </a:rPr>
              <a:t>mund</a:t>
            </a:r>
            <a:r>
              <a:rPr lang="en-US" sz="1200" dirty="0">
                <a:solidFill>
                  <a:srgbClr val="D1D5DB"/>
                </a:solidFill>
                <a:latin typeface="Maven Pro" panose="020B0604020202020204" charset="0"/>
              </a:rPr>
              <a:t> </a:t>
            </a:r>
            <a:r>
              <a:rPr lang="en-US" sz="1200" dirty="0" err="1">
                <a:solidFill>
                  <a:srgbClr val="D1D5DB"/>
                </a:solidFill>
                <a:latin typeface="Maven Pro" panose="020B0604020202020204" charset="0"/>
              </a:rPr>
              <a:t>të</a:t>
            </a:r>
            <a:r>
              <a:rPr lang="en-US" sz="1200" dirty="0">
                <a:solidFill>
                  <a:srgbClr val="D1D5DB"/>
                </a:solidFill>
                <a:latin typeface="Maven Pro" panose="020B0604020202020204" charset="0"/>
              </a:rPr>
              <a:t> </a:t>
            </a:r>
            <a:r>
              <a:rPr lang="en-US" sz="1200" dirty="0" err="1">
                <a:solidFill>
                  <a:srgbClr val="D1D5DB"/>
                </a:solidFill>
                <a:latin typeface="Maven Pro" panose="020B0604020202020204" charset="0"/>
              </a:rPr>
              <a:t>jetë</a:t>
            </a:r>
            <a:r>
              <a:rPr lang="en-US" sz="1200" dirty="0">
                <a:solidFill>
                  <a:srgbClr val="D1D5DB"/>
                </a:solidFill>
                <a:latin typeface="Maven Pro" panose="020B0604020202020204" charset="0"/>
              </a:rPr>
              <a:t> </a:t>
            </a:r>
            <a:r>
              <a:rPr lang="en-US" sz="1200" dirty="0" err="1">
                <a:solidFill>
                  <a:srgbClr val="D1D5DB"/>
                </a:solidFill>
                <a:latin typeface="Maven Pro" panose="020B0604020202020204" charset="0"/>
              </a:rPr>
              <a:t>i</a:t>
            </a:r>
            <a:r>
              <a:rPr lang="en-US" sz="1200" dirty="0">
                <a:solidFill>
                  <a:srgbClr val="D1D5DB"/>
                </a:solidFill>
                <a:latin typeface="Maven Pro" panose="020B0604020202020204" charset="0"/>
              </a:rPr>
              <a:t> </a:t>
            </a:r>
            <a:r>
              <a:rPr lang="en-US" sz="1200" dirty="0" err="1">
                <a:solidFill>
                  <a:srgbClr val="D1D5DB"/>
                </a:solidFill>
                <a:latin typeface="Maven Pro" panose="020B0604020202020204" charset="0"/>
              </a:rPr>
              <a:t>prekshëm</a:t>
            </a:r>
            <a:r>
              <a:rPr lang="en-US" sz="1200" dirty="0">
                <a:solidFill>
                  <a:srgbClr val="D1D5DB"/>
                </a:solidFill>
                <a:latin typeface="Maven Pro" panose="020B0604020202020204" charset="0"/>
              </a:rPr>
              <a:t> </a:t>
            </a:r>
            <a:r>
              <a:rPr lang="en-US" sz="1200" dirty="0" err="1">
                <a:solidFill>
                  <a:srgbClr val="D1D5DB"/>
                </a:solidFill>
                <a:latin typeface="Maven Pro" panose="020B0604020202020204" charset="0"/>
              </a:rPr>
              <a:t>ndaj</a:t>
            </a:r>
            <a:r>
              <a:rPr lang="en-US" sz="1200" dirty="0">
                <a:solidFill>
                  <a:srgbClr val="D1D5DB"/>
                </a:solidFill>
                <a:latin typeface="Maven Pro" panose="020B0604020202020204" charset="0"/>
              </a:rPr>
              <a:t> </a:t>
            </a:r>
            <a:r>
              <a:rPr lang="en-US" sz="1200" dirty="0" err="1">
                <a:solidFill>
                  <a:srgbClr val="D1D5DB"/>
                </a:solidFill>
                <a:latin typeface="Maven Pro" panose="020B0604020202020204" charset="0"/>
              </a:rPr>
              <a:t>hakerizimit</a:t>
            </a:r>
            <a:r>
              <a:rPr lang="en-US" sz="1200" dirty="0">
                <a:solidFill>
                  <a:srgbClr val="D1D5DB"/>
                </a:solidFill>
                <a:latin typeface="Maven Pro" panose="020B0604020202020204" charset="0"/>
              </a:rPr>
              <a:t>, </a:t>
            </a:r>
            <a:r>
              <a:rPr lang="en-US" sz="1200" dirty="0" err="1">
                <a:solidFill>
                  <a:srgbClr val="D1D5DB"/>
                </a:solidFill>
                <a:latin typeface="Maven Pro" panose="020B0604020202020204" charset="0"/>
              </a:rPr>
              <a:t>çka</a:t>
            </a:r>
            <a:r>
              <a:rPr lang="en-US" sz="1200" dirty="0">
                <a:solidFill>
                  <a:srgbClr val="D1D5DB"/>
                </a:solidFill>
                <a:latin typeface="Maven Pro" panose="020B0604020202020204" charset="0"/>
              </a:rPr>
              <a:t> </a:t>
            </a:r>
            <a:r>
              <a:rPr lang="en-US" sz="1200" dirty="0" err="1">
                <a:solidFill>
                  <a:srgbClr val="D1D5DB"/>
                </a:solidFill>
                <a:latin typeface="Maven Pro" panose="020B0604020202020204" charset="0"/>
              </a:rPr>
              <a:t>mund</a:t>
            </a:r>
            <a:r>
              <a:rPr lang="en-US" sz="1200" dirty="0">
                <a:solidFill>
                  <a:srgbClr val="D1D5DB"/>
                </a:solidFill>
                <a:latin typeface="Maven Pro" panose="020B0604020202020204" charset="0"/>
              </a:rPr>
              <a:t> </a:t>
            </a:r>
            <a:r>
              <a:rPr lang="en-US" sz="1200" dirty="0" err="1">
                <a:solidFill>
                  <a:srgbClr val="D1D5DB"/>
                </a:solidFill>
                <a:latin typeface="Maven Pro" panose="020B0604020202020204" charset="0"/>
              </a:rPr>
              <a:t>të</a:t>
            </a:r>
            <a:r>
              <a:rPr lang="en-US" sz="1200" dirty="0">
                <a:solidFill>
                  <a:srgbClr val="D1D5DB"/>
                </a:solidFill>
                <a:latin typeface="Maven Pro" panose="020B0604020202020204" charset="0"/>
              </a:rPr>
              <a:t> </a:t>
            </a:r>
            <a:r>
              <a:rPr lang="en-US" sz="1200" dirty="0" err="1">
                <a:solidFill>
                  <a:srgbClr val="D1D5DB"/>
                </a:solidFill>
                <a:latin typeface="Maven Pro" panose="020B0604020202020204" charset="0"/>
              </a:rPr>
              <a:t>çojë</a:t>
            </a:r>
            <a:r>
              <a:rPr lang="en-US" sz="1200" dirty="0">
                <a:solidFill>
                  <a:srgbClr val="D1D5DB"/>
                </a:solidFill>
                <a:latin typeface="Maven Pro" panose="020B0604020202020204" charset="0"/>
              </a:rPr>
              <a:t> </a:t>
            </a:r>
            <a:r>
              <a:rPr lang="en-US" sz="1200" dirty="0" err="1">
                <a:solidFill>
                  <a:srgbClr val="D1D5DB"/>
                </a:solidFill>
                <a:latin typeface="Maven Pro" panose="020B0604020202020204" charset="0"/>
              </a:rPr>
              <a:t>në</a:t>
            </a:r>
            <a:r>
              <a:rPr lang="en-US" sz="1200" dirty="0">
                <a:solidFill>
                  <a:srgbClr val="D1D5DB"/>
                </a:solidFill>
                <a:latin typeface="Maven Pro" panose="020B0604020202020204" charset="0"/>
              </a:rPr>
              <a:t> </a:t>
            </a:r>
            <a:r>
              <a:rPr lang="en-US" sz="1200" dirty="0" err="1">
                <a:solidFill>
                  <a:srgbClr val="D1D5DB"/>
                </a:solidFill>
                <a:latin typeface="Maven Pro" panose="020B0604020202020204" charset="0"/>
              </a:rPr>
              <a:t>vjedhje</a:t>
            </a:r>
            <a:r>
              <a:rPr lang="en-US" sz="1200" dirty="0">
                <a:solidFill>
                  <a:srgbClr val="D1D5DB"/>
                </a:solidFill>
                <a:latin typeface="Maven Pro" panose="020B0604020202020204" charset="0"/>
              </a:rPr>
              <a:t> </a:t>
            </a:r>
            <a:r>
              <a:rPr lang="en-US" sz="1200" dirty="0" err="1">
                <a:solidFill>
                  <a:srgbClr val="D1D5DB"/>
                </a:solidFill>
                <a:latin typeface="Maven Pro" panose="020B0604020202020204" charset="0"/>
              </a:rPr>
              <a:t>të</a:t>
            </a:r>
            <a:r>
              <a:rPr lang="en-US" sz="1200" dirty="0">
                <a:solidFill>
                  <a:srgbClr val="D1D5DB"/>
                </a:solidFill>
                <a:latin typeface="Maven Pro" panose="020B0604020202020204" charset="0"/>
              </a:rPr>
              <a:t> </a:t>
            </a:r>
            <a:r>
              <a:rPr lang="en-US" sz="1200" dirty="0" err="1">
                <a:solidFill>
                  <a:srgbClr val="D1D5DB"/>
                </a:solidFill>
                <a:latin typeface="Maven Pro" panose="020B0604020202020204" charset="0"/>
              </a:rPr>
              <a:t>të</a:t>
            </a:r>
            <a:r>
              <a:rPr lang="en-US" sz="1200" dirty="0">
                <a:solidFill>
                  <a:srgbClr val="D1D5DB"/>
                </a:solidFill>
                <a:latin typeface="Maven Pro" panose="020B0604020202020204" charset="0"/>
              </a:rPr>
              <a:t> </a:t>
            </a:r>
            <a:r>
              <a:rPr lang="en-US" sz="1200" dirty="0" err="1">
                <a:solidFill>
                  <a:srgbClr val="D1D5DB"/>
                </a:solidFill>
                <a:latin typeface="Maven Pro" panose="020B0604020202020204" charset="0"/>
              </a:rPr>
              <a:t>dhënave</a:t>
            </a:r>
            <a:r>
              <a:rPr lang="en-US" sz="1200" dirty="0">
                <a:solidFill>
                  <a:srgbClr val="D1D5DB"/>
                </a:solidFill>
                <a:latin typeface="Maven Pro" panose="020B0604020202020204" charset="0"/>
              </a:rPr>
              <a:t>.</a:t>
            </a:r>
          </a:p>
          <a:p>
            <a:pPr marL="171450" indent="-171450">
              <a:lnSpc>
                <a:spcPct val="150000"/>
              </a:lnSpc>
              <a:buClr>
                <a:srgbClr val="FF0000"/>
              </a:buClr>
              <a:buFontTx/>
              <a:buChar char="X"/>
            </a:pPr>
            <a:r>
              <a:rPr lang="en-US" sz="1200" b="1" dirty="0" err="1">
                <a:solidFill>
                  <a:srgbClr val="FF0000"/>
                </a:solidFill>
                <a:latin typeface="Maven Pro" panose="020B0604020202020204" charset="0"/>
              </a:rPr>
              <a:t>Privatësia</a:t>
            </a:r>
            <a:r>
              <a:rPr lang="en-US" sz="1200" b="1" dirty="0">
                <a:solidFill>
                  <a:srgbClr val="FF0000"/>
                </a:solidFill>
                <a:latin typeface="Maven Pro" panose="020B0604020202020204" charset="0"/>
              </a:rPr>
              <a:t> e </a:t>
            </a:r>
            <a:r>
              <a:rPr lang="en-US" sz="1200" b="1" dirty="0" err="1">
                <a:solidFill>
                  <a:srgbClr val="FF0000"/>
                </a:solidFill>
                <a:latin typeface="Maven Pro" panose="020B0604020202020204" charset="0"/>
              </a:rPr>
              <a:t>studentëve</a:t>
            </a:r>
            <a:r>
              <a:rPr lang="en-US" sz="1200" b="1" dirty="0" smtClean="0">
                <a:solidFill>
                  <a:srgbClr val="FF0000"/>
                </a:solidFill>
                <a:latin typeface="Maven Pro" panose="020B0604020202020204" charset="0"/>
              </a:rPr>
              <a:t>: </a:t>
            </a:r>
            <a:r>
              <a:rPr lang="en-US" sz="1200" dirty="0" err="1" smtClean="0">
                <a:solidFill>
                  <a:srgbClr val="D1D5DB"/>
                </a:solidFill>
                <a:latin typeface="Maven Pro" panose="020B0604020202020204" charset="0"/>
              </a:rPr>
              <a:t>Sistemi</a:t>
            </a:r>
            <a:r>
              <a:rPr lang="en-US" sz="1200" dirty="0" smtClean="0">
                <a:solidFill>
                  <a:srgbClr val="D1D5DB"/>
                </a:solidFill>
                <a:latin typeface="Maven Pro" panose="020B0604020202020204" charset="0"/>
              </a:rPr>
              <a:t> </a:t>
            </a:r>
            <a:r>
              <a:rPr lang="en-US" sz="1200" dirty="0" err="1" smtClean="0">
                <a:solidFill>
                  <a:srgbClr val="D1D5DB"/>
                </a:solidFill>
                <a:latin typeface="Maven Pro" panose="020B0604020202020204" charset="0"/>
              </a:rPr>
              <a:t>ynë</a:t>
            </a:r>
            <a:r>
              <a:rPr lang="en-US" sz="1200" dirty="0" smtClean="0">
                <a:solidFill>
                  <a:srgbClr val="D1D5DB"/>
                </a:solidFill>
                <a:latin typeface="Maven Pro" panose="020B0604020202020204" charset="0"/>
              </a:rPr>
              <a:t> </a:t>
            </a:r>
            <a:r>
              <a:rPr lang="en-US" sz="1200" dirty="0" err="1" smtClean="0">
                <a:solidFill>
                  <a:srgbClr val="D1D5DB"/>
                </a:solidFill>
                <a:latin typeface="Maven Pro" panose="020B0604020202020204" charset="0"/>
              </a:rPr>
              <a:t>është</a:t>
            </a:r>
            <a:r>
              <a:rPr lang="en-US" sz="1200" dirty="0" smtClean="0">
                <a:solidFill>
                  <a:srgbClr val="D1D5DB"/>
                </a:solidFill>
                <a:latin typeface="Maven Pro" panose="020B0604020202020204" charset="0"/>
              </a:rPr>
              <a:t> </a:t>
            </a:r>
            <a:r>
              <a:rPr lang="en-US" sz="1200" dirty="0" err="1" smtClean="0">
                <a:solidFill>
                  <a:srgbClr val="D1D5DB"/>
                </a:solidFill>
                <a:latin typeface="Maven Pro" panose="020B0604020202020204" charset="0"/>
              </a:rPr>
              <a:t>i</a:t>
            </a:r>
            <a:r>
              <a:rPr lang="en-US" sz="1200" dirty="0" smtClean="0">
                <a:solidFill>
                  <a:srgbClr val="D1D5DB"/>
                </a:solidFill>
                <a:latin typeface="Maven Pro" panose="020B0604020202020204" charset="0"/>
              </a:rPr>
              <a:t> </a:t>
            </a:r>
            <a:r>
              <a:rPr lang="en-US" sz="1200" dirty="0" err="1" smtClean="0">
                <a:solidFill>
                  <a:srgbClr val="D1D5DB"/>
                </a:solidFill>
                <a:latin typeface="Maven Pro" panose="020B0604020202020204" charset="0"/>
              </a:rPr>
              <a:t>varur</a:t>
            </a:r>
            <a:r>
              <a:rPr lang="en-US" sz="1200" dirty="0" smtClean="0">
                <a:solidFill>
                  <a:srgbClr val="D1D5DB"/>
                </a:solidFill>
                <a:latin typeface="Maven Pro" panose="020B0604020202020204" charset="0"/>
              </a:rPr>
              <a:t> </a:t>
            </a:r>
            <a:r>
              <a:rPr lang="en-US" sz="1200" dirty="0" err="1" smtClean="0">
                <a:solidFill>
                  <a:srgbClr val="D1D5DB"/>
                </a:solidFill>
                <a:latin typeface="Maven Pro" panose="020B0604020202020204" charset="0"/>
              </a:rPr>
              <a:t>nga</a:t>
            </a:r>
            <a:r>
              <a:rPr lang="en-US" sz="1200" dirty="0" smtClean="0">
                <a:solidFill>
                  <a:srgbClr val="D1D5DB"/>
                </a:solidFill>
                <a:latin typeface="Maven Pro" panose="020B0604020202020204" charset="0"/>
              </a:rPr>
              <a:t> RFID </a:t>
            </a:r>
            <a:r>
              <a:rPr lang="en-US" sz="1200" dirty="0" err="1" smtClean="0">
                <a:solidFill>
                  <a:srgbClr val="D1D5DB"/>
                </a:solidFill>
                <a:latin typeface="Maven Pro" panose="020B0604020202020204" charset="0"/>
              </a:rPr>
              <a:t>kartelat</a:t>
            </a:r>
            <a:r>
              <a:rPr lang="en-US" sz="1200" dirty="0" smtClean="0">
                <a:solidFill>
                  <a:srgbClr val="D1D5DB"/>
                </a:solidFill>
                <a:latin typeface="Maven Pro" panose="020B0604020202020204" charset="0"/>
              </a:rPr>
              <a:t>, </a:t>
            </a:r>
            <a:r>
              <a:rPr lang="en-US" sz="1200" dirty="0" err="1" smtClean="0">
                <a:solidFill>
                  <a:srgbClr val="D1D5DB"/>
                </a:solidFill>
                <a:latin typeface="Maven Pro" panose="020B0604020202020204" charset="0"/>
              </a:rPr>
              <a:t>që</a:t>
            </a:r>
            <a:r>
              <a:rPr lang="en-US" sz="1200" dirty="0" smtClean="0">
                <a:solidFill>
                  <a:srgbClr val="D1D5DB"/>
                </a:solidFill>
                <a:latin typeface="Maven Pro" panose="020B0604020202020204" charset="0"/>
              </a:rPr>
              <a:t> </a:t>
            </a:r>
            <a:r>
              <a:rPr lang="en-US" sz="1200" dirty="0" err="1" smtClean="0">
                <a:solidFill>
                  <a:srgbClr val="D1D5DB"/>
                </a:solidFill>
                <a:latin typeface="Maven Pro" panose="020B0604020202020204" charset="0"/>
              </a:rPr>
              <a:t>në</a:t>
            </a:r>
            <a:r>
              <a:rPr lang="en-US" sz="1200" dirty="0" smtClean="0">
                <a:solidFill>
                  <a:srgbClr val="D1D5DB"/>
                </a:solidFill>
                <a:latin typeface="Maven Pro" panose="020B0604020202020204" charset="0"/>
              </a:rPr>
              <a:t> </a:t>
            </a:r>
            <a:r>
              <a:rPr lang="en-US" sz="1200" dirty="0" err="1" smtClean="0">
                <a:solidFill>
                  <a:srgbClr val="D1D5DB"/>
                </a:solidFill>
                <a:latin typeface="Maven Pro" panose="020B0604020202020204" charset="0"/>
              </a:rPr>
              <a:t>rast</a:t>
            </a:r>
            <a:r>
              <a:rPr lang="en-US" sz="1200" dirty="0" smtClean="0">
                <a:solidFill>
                  <a:srgbClr val="D1D5DB"/>
                </a:solidFill>
                <a:latin typeface="Maven Pro" panose="020B0604020202020204" charset="0"/>
              </a:rPr>
              <a:t> </a:t>
            </a:r>
            <a:r>
              <a:rPr lang="en-US" sz="1200" dirty="0" err="1" smtClean="0">
                <a:solidFill>
                  <a:srgbClr val="D1D5DB"/>
                </a:solidFill>
                <a:latin typeface="Maven Pro" panose="020B0604020202020204" charset="0"/>
              </a:rPr>
              <a:t>harrese</a:t>
            </a:r>
            <a:r>
              <a:rPr lang="en-US" sz="1200" dirty="0" smtClean="0">
                <a:solidFill>
                  <a:srgbClr val="D1D5DB"/>
                </a:solidFill>
                <a:latin typeface="Maven Pro" panose="020B0604020202020204" charset="0"/>
              </a:rPr>
              <a:t> </a:t>
            </a:r>
            <a:r>
              <a:rPr lang="en-US" sz="1200" dirty="0" err="1" smtClean="0">
                <a:solidFill>
                  <a:srgbClr val="D1D5DB"/>
                </a:solidFill>
                <a:latin typeface="Maven Pro" panose="020B0604020202020204" charset="0"/>
              </a:rPr>
              <a:t>te</a:t>
            </a:r>
            <a:r>
              <a:rPr lang="en-US" sz="1200" dirty="0" smtClean="0">
                <a:solidFill>
                  <a:srgbClr val="D1D5DB"/>
                </a:solidFill>
                <a:latin typeface="Maven Pro" panose="020B0604020202020204" charset="0"/>
              </a:rPr>
              <a:t> </a:t>
            </a:r>
            <a:r>
              <a:rPr lang="en-US" sz="1200" dirty="0" err="1" smtClean="0">
                <a:solidFill>
                  <a:srgbClr val="D1D5DB"/>
                </a:solidFill>
                <a:latin typeface="Maven Pro" panose="020B0604020202020204" charset="0"/>
              </a:rPr>
              <a:t>tyre</a:t>
            </a:r>
            <a:r>
              <a:rPr lang="en-US" sz="1200" dirty="0" smtClean="0">
                <a:solidFill>
                  <a:srgbClr val="D1D5DB"/>
                </a:solidFill>
                <a:latin typeface="Maven Pro" panose="020B0604020202020204" charset="0"/>
              </a:rPr>
              <a:t> </a:t>
            </a:r>
            <a:r>
              <a:rPr lang="en-US" sz="1200" dirty="0" err="1" smtClean="0">
                <a:solidFill>
                  <a:srgbClr val="D1D5DB"/>
                </a:solidFill>
                <a:latin typeface="Maven Pro" panose="020B0604020202020204" charset="0"/>
              </a:rPr>
              <a:t>studentet</a:t>
            </a:r>
            <a:r>
              <a:rPr lang="en-US" sz="1200" dirty="0" smtClean="0">
                <a:solidFill>
                  <a:srgbClr val="D1D5DB"/>
                </a:solidFill>
                <a:latin typeface="Maven Pro" panose="020B0604020202020204" charset="0"/>
              </a:rPr>
              <a:t> </a:t>
            </a:r>
            <a:r>
              <a:rPr lang="en-US" sz="1200" dirty="0" err="1" smtClean="0">
                <a:solidFill>
                  <a:srgbClr val="D1D5DB"/>
                </a:solidFill>
                <a:latin typeface="Maven Pro" panose="020B0604020202020204" charset="0"/>
              </a:rPr>
              <a:t>nuk</a:t>
            </a:r>
            <a:r>
              <a:rPr lang="en-US" sz="1200" dirty="0" smtClean="0">
                <a:solidFill>
                  <a:srgbClr val="D1D5DB"/>
                </a:solidFill>
                <a:latin typeface="Maven Pro" panose="020B0604020202020204" charset="0"/>
              </a:rPr>
              <a:t> </a:t>
            </a:r>
            <a:r>
              <a:rPr lang="en-US" sz="1200" dirty="0" err="1" smtClean="0">
                <a:solidFill>
                  <a:srgbClr val="D1D5DB"/>
                </a:solidFill>
                <a:latin typeface="Maven Pro" panose="020B0604020202020204" charset="0"/>
              </a:rPr>
              <a:t>mund</a:t>
            </a:r>
            <a:r>
              <a:rPr lang="en-US" sz="1200" dirty="0" smtClean="0">
                <a:solidFill>
                  <a:srgbClr val="D1D5DB"/>
                </a:solidFill>
                <a:latin typeface="Maven Pro" panose="020B0604020202020204" charset="0"/>
              </a:rPr>
              <a:t> </a:t>
            </a:r>
            <a:r>
              <a:rPr lang="en-US" sz="1200" dirty="0" err="1" smtClean="0">
                <a:solidFill>
                  <a:srgbClr val="D1D5DB"/>
                </a:solidFill>
                <a:latin typeface="Maven Pro" panose="020B0604020202020204" charset="0"/>
              </a:rPr>
              <a:t>të</a:t>
            </a:r>
            <a:r>
              <a:rPr lang="en-US" sz="1200" dirty="0" smtClean="0">
                <a:solidFill>
                  <a:srgbClr val="D1D5DB"/>
                </a:solidFill>
                <a:latin typeface="Maven Pro" panose="020B0604020202020204" charset="0"/>
              </a:rPr>
              <a:t> </a:t>
            </a:r>
            <a:r>
              <a:rPr lang="en-US" sz="1200" dirty="0" err="1" smtClean="0">
                <a:solidFill>
                  <a:srgbClr val="D1D5DB"/>
                </a:solidFill>
                <a:latin typeface="Maven Pro" panose="020B0604020202020204" charset="0"/>
              </a:rPr>
              <a:t>marrin</a:t>
            </a:r>
            <a:r>
              <a:rPr lang="en-US" sz="1200" dirty="0" smtClean="0">
                <a:solidFill>
                  <a:srgbClr val="D1D5DB"/>
                </a:solidFill>
                <a:latin typeface="Maven Pro" panose="020B0604020202020204" charset="0"/>
              </a:rPr>
              <a:t> </a:t>
            </a:r>
            <a:r>
              <a:rPr lang="en-US" sz="1200" dirty="0" err="1" smtClean="0">
                <a:solidFill>
                  <a:srgbClr val="D1D5DB"/>
                </a:solidFill>
                <a:latin typeface="Maven Pro" panose="020B0604020202020204" charset="0"/>
              </a:rPr>
              <a:t>aktivitetin</a:t>
            </a:r>
            <a:r>
              <a:rPr lang="en-US" sz="1200" dirty="0" smtClean="0">
                <a:solidFill>
                  <a:srgbClr val="D1D5DB"/>
                </a:solidFill>
                <a:latin typeface="Maven Pro" panose="020B0604020202020204" charset="0"/>
              </a:rPr>
              <a:t> e </a:t>
            </a:r>
            <a:r>
              <a:rPr lang="en-US" sz="1200" dirty="0" err="1" smtClean="0">
                <a:solidFill>
                  <a:srgbClr val="D1D5DB"/>
                </a:solidFill>
                <a:latin typeface="Maven Pro" panose="020B0604020202020204" charset="0"/>
              </a:rPr>
              <a:t>tyre</a:t>
            </a:r>
            <a:r>
              <a:rPr lang="en-US" sz="1200" dirty="0" smtClean="0">
                <a:solidFill>
                  <a:srgbClr val="D1D5DB"/>
                </a:solidFill>
                <a:latin typeface="Maven Pro" panose="020B0604020202020204" charset="0"/>
              </a:rPr>
              <a:t>  e as </a:t>
            </a:r>
            <a:r>
              <a:rPr lang="en-US" sz="1200" dirty="0" err="1" smtClean="0">
                <a:solidFill>
                  <a:srgbClr val="D1D5DB"/>
                </a:solidFill>
                <a:latin typeface="Maven Pro" panose="020B0604020202020204" charset="0"/>
              </a:rPr>
              <a:t>te</a:t>
            </a:r>
            <a:r>
              <a:rPr lang="en-US" sz="1200" dirty="0" smtClean="0">
                <a:solidFill>
                  <a:srgbClr val="D1D5DB"/>
                </a:solidFill>
                <a:latin typeface="Maven Pro" panose="020B0604020202020204" charset="0"/>
              </a:rPr>
              <a:t> </a:t>
            </a:r>
            <a:r>
              <a:rPr lang="en-US" sz="1200" dirty="0" err="1" smtClean="0">
                <a:solidFill>
                  <a:srgbClr val="D1D5DB"/>
                </a:solidFill>
                <a:latin typeface="Maven Pro" panose="020B0604020202020204" charset="0"/>
              </a:rPr>
              <a:t>jene</a:t>
            </a:r>
            <a:r>
              <a:rPr lang="en-US" sz="1200" dirty="0" smtClean="0">
                <a:solidFill>
                  <a:srgbClr val="D1D5DB"/>
                </a:solidFill>
                <a:latin typeface="Maven Pro" panose="020B0604020202020204" charset="0"/>
              </a:rPr>
              <a:t> ne listen e </a:t>
            </a:r>
            <a:r>
              <a:rPr lang="en-US" sz="1200" dirty="0" err="1" smtClean="0">
                <a:solidFill>
                  <a:srgbClr val="D1D5DB"/>
                </a:solidFill>
                <a:latin typeface="Maven Pro" panose="020B0604020202020204" charset="0"/>
              </a:rPr>
              <a:t>prezences</a:t>
            </a:r>
            <a:r>
              <a:rPr lang="en-US" sz="1200" dirty="0" smtClean="0">
                <a:solidFill>
                  <a:srgbClr val="D1D5DB"/>
                </a:solidFill>
                <a:latin typeface="Maven Pro" panose="020B0604020202020204" charset="0"/>
              </a:rPr>
              <a:t> </a:t>
            </a:r>
            <a:r>
              <a:rPr lang="en-US" sz="1200" dirty="0" err="1" smtClean="0">
                <a:solidFill>
                  <a:srgbClr val="D1D5DB"/>
                </a:solidFill>
                <a:latin typeface="Maven Pro" panose="020B0604020202020204" charset="0"/>
              </a:rPr>
              <a:t>brenda</a:t>
            </a:r>
            <a:r>
              <a:rPr lang="en-US" sz="1200" dirty="0" smtClean="0">
                <a:solidFill>
                  <a:srgbClr val="D1D5DB"/>
                </a:solidFill>
                <a:latin typeface="Maven Pro" panose="020B0604020202020204" charset="0"/>
              </a:rPr>
              <a:t> ores.</a:t>
            </a:r>
            <a:endParaRPr lang="en-US" sz="1200" dirty="0">
              <a:solidFill>
                <a:srgbClr val="D1D5DB"/>
              </a:solidFill>
              <a:latin typeface="Maven Pro" panose="020B060402020202020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32726" y="2934042"/>
            <a:ext cx="18101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  <a:latin typeface="Share Tech"/>
                <a:sym typeface="Share Tech"/>
              </a:rPr>
              <a:t>MANGËSITË: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9" name="Google Shape;11285;p60"/>
          <p:cNvSpPr/>
          <p:nvPr/>
        </p:nvSpPr>
        <p:spPr>
          <a:xfrm flipH="1">
            <a:off x="338370" y="3034942"/>
            <a:ext cx="394355" cy="317858"/>
          </a:xfrm>
          <a:custGeom>
            <a:avLst/>
            <a:gdLst/>
            <a:ahLst/>
            <a:cxnLst/>
            <a:rect l="l" t="t" r="r" b="b"/>
            <a:pathLst>
              <a:path w="10419" h="6490" extrusionOk="0">
                <a:moveTo>
                  <a:pt x="2751" y="2905"/>
                </a:moveTo>
                <a:lnTo>
                  <a:pt x="2751" y="6191"/>
                </a:lnTo>
                <a:lnTo>
                  <a:pt x="1429" y="6191"/>
                </a:lnTo>
                <a:lnTo>
                  <a:pt x="1429" y="2905"/>
                </a:lnTo>
                <a:close/>
                <a:moveTo>
                  <a:pt x="5847" y="2084"/>
                </a:moveTo>
                <a:lnTo>
                  <a:pt x="5847" y="6191"/>
                </a:lnTo>
                <a:lnTo>
                  <a:pt x="4525" y="6191"/>
                </a:lnTo>
                <a:lnTo>
                  <a:pt x="4525" y="2084"/>
                </a:lnTo>
                <a:close/>
                <a:moveTo>
                  <a:pt x="8942" y="298"/>
                </a:moveTo>
                <a:lnTo>
                  <a:pt x="8942" y="6191"/>
                </a:lnTo>
                <a:lnTo>
                  <a:pt x="7609" y="6191"/>
                </a:lnTo>
                <a:lnTo>
                  <a:pt x="7609" y="298"/>
                </a:lnTo>
                <a:close/>
                <a:moveTo>
                  <a:pt x="7466" y="0"/>
                </a:moveTo>
                <a:cubicBezTo>
                  <a:pt x="7383" y="0"/>
                  <a:pt x="7323" y="72"/>
                  <a:pt x="7323" y="155"/>
                </a:cubicBezTo>
                <a:lnTo>
                  <a:pt x="7323" y="6191"/>
                </a:lnTo>
                <a:lnTo>
                  <a:pt x="6156" y="6191"/>
                </a:lnTo>
                <a:lnTo>
                  <a:pt x="6156" y="1941"/>
                </a:lnTo>
                <a:cubicBezTo>
                  <a:pt x="6156" y="1846"/>
                  <a:pt x="6085" y="1786"/>
                  <a:pt x="6013" y="1786"/>
                </a:cubicBezTo>
                <a:lnTo>
                  <a:pt x="4370" y="1786"/>
                </a:lnTo>
                <a:cubicBezTo>
                  <a:pt x="4287" y="1786"/>
                  <a:pt x="4227" y="1858"/>
                  <a:pt x="4227" y="1941"/>
                </a:cubicBezTo>
                <a:lnTo>
                  <a:pt x="4227" y="6191"/>
                </a:lnTo>
                <a:lnTo>
                  <a:pt x="3061" y="6191"/>
                </a:lnTo>
                <a:lnTo>
                  <a:pt x="3061" y="2751"/>
                </a:lnTo>
                <a:cubicBezTo>
                  <a:pt x="3061" y="2667"/>
                  <a:pt x="2989" y="2608"/>
                  <a:pt x="2918" y="2608"/>
                </a:cubicBezTo>
                <a:lnTo>
                  <a:pt x="1275" y="2608"/>
                </a:lnTo>
                <a:cubicBezTo>
                  <a:pt x="1191" y="2608"/>
                  <a:pt x="1132" y="2679"/>
                  <a:pt x="1132" y="2751"/>
                </a:cubicBezTo>
                <a:lnTo>
                  <a:pt x="1132" y="6191"/>
                </a:lnTo>
                <a:lnTo>
                  <a:pt x="144" y="6191"/>
                </a:lnTo>
                <a:cubicBezTo>
                  <a:pt x="60" y="6191"/>
                  <a:pt x="1" y="6263"/>
                  <a:pt x="1" y="6346"/>
                </a:cubicBezTo>
                <a:cubicBezTo>
                  <a:pt x="1" y="6430"/>
                  <a:pt x="72" y="6489"/>
                  <a:pt x="144" y="6489"/>
                </a:cubicBezTo>
                <a:lnTo>
                  <a:pt x="10264" y="6489"/>
                </a:lnTo>
                <a:cubicBezTo>
                  <a:pt x="10359" y="6489"/>
                  <a:pt x="10419" y="6418"/>
                  <a:pt x="10419" y="6346"/>
                </a:cubicBezTo>
                <a:cubicBezTo>
                  <a:pt x="10395" y="6251"/>
                  <a:pt x="10323" y="6191"/>
                  <a:pt x="10240" y="6191"/>
                </a:cubicBezTo>
                <a:lnTo>
                  <a:pt x="9252" y="6191"/>
                </a:lnTo>
                <a:lnTo>
                  <a:pt x="9252" y="155"/>
                </a:lnTo>
                <a:cubicBezTo>
                  <a:pt x="9252" y="60"/>
                  <a:pt x="9180" y="0"/>
                  <a:pt x="9109" y="0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2"/>
          <a:srcRect t="93681" r="71688" b="-157"/>
          <a:stretch/>
        </p:blipFill>
        <p:spPr>
          <a:xfrm rot="3245893">
            <a:off x="405462" y="2907424"/>
            <a:ext cx="396173" cy="255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249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1348" y="193961"/>
            <a:ext cx="4727700" cy="577800"/>
          </a:xfrm>
        </p:spPr>
        <p:txBody>
          <a:bodyPr/>
          <a:lstStyle/>
          <a:p>
            <a:r>
              <a:rPr lang="en-US" dirty="0" smtClean="0"/>
              <a:t>RAPORTE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23712" y="1447187"/>
            <a:ext cx="4323184" cy="2233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632" y="2314395"/>
            <a:ext cx="3624289" cy="97319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962751" y="1485660"/>
            <a:ext cx="2634054" cy="261610"/>
          </a:xfrm>
          <a:prstGeom prst="rect">
            <a:avLst/>
          </a:prstGeom>
          <a:solidFill>
            <a:srgbClr val="AEAAAA"/>
          </a:solidFill>
        </p:spPr>
        <p:txBody>
          <a:bodyPr wrap="none">
            <a:spAutoFit/>
          </a:bodyPr>
          <a:lstStyle/>
          <a:p>
            <a:r>
              <a:rPr lang="en-US" sz="11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PJESËMARRJA NË LIGJERATA G2A</a:t>
            </a:r>
            <a:endParaRPr lang="en-US" sz="11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239414" y="1787013"/>
            <a:ext cx="208072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Semestri</a:t>
            </a:r>
            <a:r>
              <a:rPr lang="en-US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6, 2022/23</a:t>
            </a:r>
            <a:endParaRPr 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Lënda</a:t>
            </a:r>
            <a:r>
              <a:rPr lang="en-US" sz="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Inxhinieri</a:t>
            </a:r>
            <a:r>
              <a:rPr lang="en-US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 </a:t>
            </a:r>
            <a:r>
              <a:rPr lang="en-US" sz="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sistemeve</a:t>
            </a:r>
            <a:r>
              <a:rPr lang="en-US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kompjuterike</a:t>
            </a:r>
            <a:endParaRPr 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637709" y="1447187"/>
            <a:ext cx="4323184" cy="2233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455287" y="1493283"/>
            <a:ext cx="2634054" cy="261610"/>
          </a:xfrm>
          <a:prstGeom prst="rect">
            <a:avLst/>
          </a:prstGeom>
          <a:solidFill>
            <a:srgbClr val="AEAAAA"/>
          </a:solidFill>
        </p:spPr>
        <p:txBody>
          <a:bodyPr wrap="none">
            <a:spAutoFit/>
          </a:bodyPr>
          <a:lstStyle/>
          <a:p>
            <a:pPr lvl="0"/>
            <a:r>
              <a:rPr lang="en-US" sz="1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PJESËMARRJA NË LIGJERATA G2A</a:t>
            </a:r>
          </a:p>
        </p:txBody>
      </p:sp>
      <p:sp>
        <p:nvSpPr>
          <p:cNvPr id="10" name="Rectangle 9"/>
          <p:cNvSpPr/>
          <p:nvPr/>
        </p:nvSpPr>
        <p:spPr>
          <a:xfrm>
            <a:off x="5562598" y="1747270"/>
            <a:ext cx="241943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sz="800" b="1" dirty="0">
                <a:solidFill>
                  <a:srgbClr val="2424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Data: </a:t>
            </a:r>
            <a:r>
              <a:rPr lang="it-IT" sz="800" b="1" dirty="0" smtClean="0">
                <a:solidFill>
                  <a:srgbClr val="2424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03/06/2023</a:t>
            </a:r>
            <a:r>
              <a:rPr lang="it-IT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it-IT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it-IT" sz="800" b="1" dirty="0" smtClean="0">
                <a:solidFill>
                  <a:srgbClr val="2424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Lënda: </a:t>
            </a:r>
            <a:r>
              <a:rPr lang="it-IT" sz="800" b="1" dirty="0">
                <a:solidFill>
                  <a:srgbClr val="2424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Inxhinieri e sistemeve </a:t>
            </a:r>
            <a:r>
              <a:rPr lang="it-IT" sz="800" b="1" dirty="0" smtClean="0">
                <a:solidFill>
                  <a:srgbClr val="2424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kompjuterike</a:t>
            </a:r>
            <a:endParaRPr 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8448" y="2125567"/>
            <a:ext cx="2961705" cy="1482638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60849" y="1122577"/>
            <a:ext cx="326375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Tabela</a:t>
            </a:r>
            <a:r>
              <a:rPr lang="en-US" sz="105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1. </a:t>
            </a:r>
            <a:r>
              <a:rPr lang="en-US" sz="105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Pjesëmarrja</a:t>
            </a:r>
            <a:r>
              <a:rPr lang="en-US" sz="105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vjetore</a:t>
            </a:r>
            <a:r>
              <a:rPr lang="en-US" sz="105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 </a:t>
            </a:r>
            <a:r>
              <a:rPr lang="en-US" sz="105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studentëve</a:t>
            </a:r>
            <a:r>
              <a:rPr lang="en-US" sz="105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në</a:t>
            </a:r>
            <a:r>
              <a:rPr lang="en-US" sz="105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një</a:t>
            </a:r>
            <a:r>
              <a:rPr lang="en-US" sz="105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lëndë</a:t>
            </a:r>
            <a:endParaRPr lang="en-US" sz="105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951944" y="1119301"/>
            <a:ext cx="3100529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05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Tabela</a:t>
            </a:r>
            <a:r>
              <a:rPr lang="en-US" sz="105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dirty="0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en-US" sz="105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Pjesëmarrja</a:t>
            </a:r>
            <a:r>
              <a:rPr lang="en-US" sz="105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dirty="0" err="1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javore</a:t>
            </a:r>
            <a:r>
              <a:rPr lang="en-US" sz="1050" dirty="0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 </a:t>
            </a:r>
            <a:r>
              <a:rPr lang="en-US" sz="105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studentëve</a:t>
            </a:r>
            <a:r>
              <a:rPr lang="en-US" sz="105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në</a:t>
            </a:r>
            <a:r>
              <a:rPr lang="en-US" sz="105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një</a:t>
            </a:r>
            <a:r>
              <a:rPr lang="en-US" sz="105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lëndë</a:t>
            </a:r>
            <a:endParaRPr lang="en-US" sz="105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8254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r="5518"/>
          <a:stretch/>
        </p:blipFill>
        <p:spPr>
          <a:xfrm>
            <a:off x="2469531" y="1589666"/>
            <a:ext cx="4227956" cy="210939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8151" y="2390444"/>
            <a:ext cx="4010716" cy="90878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835423" y="1608587"/>
            <a:ext cx="370736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 smtClean="0"/>
              <a:t>TOP 5 STUDENTËT NË SHKENCA KOMPJUTERIKE 2</a:t>
            </a:r>
            <a:endParaRPr lang="en-US" sz="1050" b="1" dirty="0"/>
          </a:p>
        </p:txBody>
      </p:sp>
      <p:sp>
        <p:nvSpPr>
          <p:cNvPr id="10" name="Rectangle 9"/>
          <p:cNvSpPr/>
          <p:nvPr/>
        </p:nvSpPr>
        <p:spPr>
          <a:xfrm>
            <a:off x="3622948" y="1219146"/>
            <a:ext cx="2132315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Tabela</a:t>
            </a:r>
            <a:r>
              <a:rPr lang="en-US" sz="105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</a:t>
            </a:r>
            <a:r>
              <a:rPr lang="en-US" sz="105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Top </a:t>
            </a:r>
            <a:r>
              <a:rPr lang="en-US" sz="105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studentët</a:t>
            </a:r>
            <a:r>
              <a:rPr lang="en-US" sz="105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në</a:t>
            </a:r>
            <a:r>
              <a:rPr lang="en-US" sz="105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një</a:t>
            </a:r>
            <a:r>
              <a:rPr lang="en-US" sz="105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lëndë</a:t>
            </a:r>
            <a:endParaRPr lang="en-US" sz="105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1655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biLevel thresh="50000"/>
          </a:blip>
          <a:srcRect l="1637" t="2744" r="10634" b="4647"/>
          <a:stretch/>
        </p:blipFill>
        <p:spPr>
          <a:xfrm>
            <a:off x="143070" y="1412032"/>
            <a:ext cx="4348065" cy="2351717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biLevel thresh="50000"/>
          </a:blip>
          <a:srcRect l="4948" t="2315" r="8487" b="6355"/>
          <a:stretch/>
        </p:blipFill>
        <p:spPr>
          <a:xfrm>
            <a:off x="4733729" y="1380792"/>
            <a:ext cx="4099250" cy="2762537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5" name="Rectangle 4"/>
          <p:cNvSpPr/>
          <p:nvPr/>
        </p:nvSpPr>
        <p:spPr>
          <a:xfrm>
            <a:off x="1258174" y="1075816"/>
            <a:ext cx="197522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Tabela</a:t>
            </a:r>
            <a:r>
              <a:rPr lang="en-US" sz="11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 </a:t>
            </a:r>
            <a:r>
              <a:rPr lang="en-US" sz="11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Inventari</a:t>
            </a:r>
            <a:r>
              <a:rPr lang="en-US" sz="11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bibliotekës</a:t>
            </a:r>
            <a:endParaRPr lang="en-US" sz="11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120577" y="1075816"/>
            <a:ext cx="319350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1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Tabela </a:t>
            </a:r>
            <a:r>
              <a:rPr lang="nn-NO" sz="11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nn-NO" sz="11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nn-NO" sz="11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Marrja </a:t>
            </a:r>
            <a:r>
              <a:rPr lang="nn-NO" sz="11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 librave nga studentët në biblioteka</a:t>
            </a:r>
            <a:endParaRPr lang="en-US" sz="11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8771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>
            <a:off x="535579" y="172344"/>
            <a:ext cx="8301446" cy="4817791"/>
          </a:xfrm>
          <a:prstGeom prst="rect">
            <a:avLst/>
          </a:prstGeom>
        </p:spPr>
      </p:pic>
      <p:cxnSp>
        <p:nvCxnSpPr>
          <p:cNvPr id="16" name="Straight Connector 15"/>
          <p:cNvCxnSpPr/>
          <p:nvPr/>
        </p:nvCxnSpPr>
        <p:spPr>
          <a:xfrm flipH="1" flipV="1">
            <a:off x="7805062" y="4186654"/>
            <a:ext cx="1338938" cy="217706"/>
          </a:xfrm>
          <a:prstGeom prst="line">
            <a:avLst/>
          </a:prstGeom>
          <a:ln w="1047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2201091" y="836023"/>
            <a:ext cx="2873829" cy="3461657"/>
          </a:xfrm>
          <a:prstGeom prst="rect">
            <a:avLst/>
          </a:prstGeom>
          <a:solidFill>
            <a:srgbClr val="0E2A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978010" y="2012560"/>
            <a:ext cx="423224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54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hare Tech"/>
                <a:sym typeface="Share Tech"/>
              </a:rPr>
              <a:t>FALEMINDERIT!</a:t>
            </a:r>
            <a:endParaRPr kumimoji="0" lang="en-US" sz="54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549096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3290577334"/>
              </p:ext>
            </p:extLst>
          </p:nvPr>
        </p:nvGraphicFramePr>
        <p:xfrm>
          <a:off x="618825" y="1063525"/>
          <a:ext cx="7866900" cy="37869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66" name="Google Shape;466;p26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MISIONI</a:t>
            </a:r>
            <a:endParaRPr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18986" y="1253312"/>
            <a:ext cx="1305221" cy="1305221"/>
          </a:xfrm>
          <a:prstGeom prst="rect">
            <a:avLst/>
          </a:prstGeom>
        </p:spPr>
      </p:pic>
      <p:pic>
        <p:nvPicPr>
          <p:cNvPr id="1028" name="Picture 4" descr="increased-data-accuracy-icon"/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-4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4207" y="3423609"/>
            <a:ext cx="1141301" cy="1141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27"/>
          <p:cNvSpPr txBox="1">
            <a:spLocks noGrp="1"/>
          </p:cNvSpPr>
          <p:nvPr>
            <p:ph type="subTitle" idx="1"/>
          </p:nvPr>
        </p:nvSpPr>
        <p:spPr>
          <a:xfrm>
            <a:off x="6070982" y="3251064"/>
            <a:ext cx="2179027" cy="17390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/>
            <a:r>
              <a:rPr lang="en-US" sz="1600" dirty="0" err="1">
                <a:latin typeface="Advent Pro SemiBold" panose="020B0604020202020204" charset="0"/>
              </a:rPr>
              <a:t>Krijimi</a:t>
            </a:r>
            <a:r>
              <a:rPr lang="en-US" sz="1600" dirty="0">
                <a:latin typeface="Advent Pro SemiBold" panose="020B0604020202020204" charset="0"/>
              </a:rPr>
              <a:t> </a:t>
            </a:r>
            <a:r>
              <a:rPr lang="en-US" sz="1600" dirty="0" err="1">
                <a:latin typeface="Advent Pro SemiBold" panose="020B0604020202020204" charset="0"/>
              </a:rPr>
              <a:t>i</a:t>
            </a:r>
            <a:r>
              <a:rPr lang="en-US" sz="1600" dirty="0">
                <a:latin typeface="Advent Pro SemiBold" panose="020B0604020202020204" charset="0"/>
              </a:rPr>
              <a:t> </a:t>
            </a:r>
            <a:r>
              <a:rPr lang="en-US" sz="1600" dirty="0" err="1">
                <a:latin typeface="Advent Pro SemiBold" panose="020B0604020202020204" charset="0"/>
              </a:rPr>
              <a:t>një</a:t>
            </a:r>
            <a:r>
              <a:rPr lang="en-US" sz="1600" dirty="0">
                <a:latin typeface="Advent Pro SemiBold" panose="020B0604020202020204" charset="0"/>
              </a:rPr>
              <a:t> ambient </a:t>
            </a:r>
            <a:r>
              <a:rPr lang="en-US" sz="1600" dirty="0" err="1">
                <a:latin typeface="Advent Pro SemiBold" panose="020B0604020202020204" charset="0"/>
              </a:rPr>
              <a:t>inteligjent</a:t>
            </a:r>
            <a:r>
              <a:rPr lang="en-US" sz="1600" dirty="0">
                <a:latin typeface="Advent Pro SemiBold" panose="020B0604020202020204" charset="0"/>
              </a:rPr>
              <a:t> </a:t>
            </a:r>
            <a:r>
              <a:rPr lang="en-US" sz="1600" dirty="0" err="1">
                <a:latin typeface="Advent Pro SemiBold" panose="020B0604020202020204" charset="0"/>
              </a:rPr>
              <a:t>dhe</a:t>
            </a:r>
            <a:r>
              <a:rPr lang="en-US" sz="1600" dirty="0">
                <a:latin typeface="Advent Pro SemiBold" panose="020B0604020202020204" charset="0"/>
              </a:rPr>
              <a:t> </a:t>
            </a:r>
            <a:r>
              <a:rPr lang="en-US" sz="1600" dirty="0" err="1">
                <a:latin typeface="Advent Pro SemiBold" panose="020B0604020202020204" charset="0"/>
              </a:rPr>
              <a:t>përmirësimi</a:t>
            </a:r>
            <a:r>
              <a:rPr lang="en-US" sz="1600" dirty="0">
                <a:latin typeface="Advent Pro SemiBold" panose="020B0604020202020204" charset="0"/>
              </a:rPr>
              <a:t> </a:t>
            </a:r>
            <a:r>
              <a:rPr lang="en-US" sz="1600" dirty="0" err="1">
                <a:latin typeface="Advent Pro SemiBold" panose="020B0604020202020204" charset="0"/>
              </a:rPr>
              <a:t>i</a:t>
            </a:r>
            <a:r>
              <a:rPr lang="en-US" sz="1600" dirty="0">
                <a:latin typeface="Advent Pro SemiBold" panose="020B0604020202020204" charset="0"/>
              </a:rPr>
              <a:t> </a:t>
            </a:r>
            <a:r>
              <a:rPr lang="en-US" sz="1600" dirty="0" err="1">
                <a:latin typeface="Advent Pro SemiBold" panose="020B0604020202020204" charset="0"/>
              </a:rPr>
              <a:t>përvojës</a:t>
            </a:r>
            <a:r>
              <a:rPr lang="en-US" sz="1600" dirty="0">
                <a:latin typeface="Advent Pro SemiBold" panose="020B0604020202020204" charset="0"/>
              </a:rPr>
              <a:t> se </a:t>
            </a:r>
            <a:r>
              <a:rPr lang="en-US" sz="1600" dirty="0" err="1">
                <a:latin typeface="Advent Pro SemiBold" panose="020B0604020202020204" charset="0"/>
              </a:rPr>
              <a:t>studentëve</a:t>
            </a:r>
            <a:r>
              <a:rPr lang="en-US" sz="1600" dirty="0">
                <a:latin typeface="Advent Pro SemiBold" panose="020B0604020202020204" charset="0"/>
              </a:rPr>
              <a:t>, </a:t>
            </a:r>
            <a:r>
              <a:rPr lang="en-US" sz="1600" dirty="0" err="1">
                <a:latin typeface="Advent Pro SemiBold" panose="020B0604020202020204" charset="0"/>
              </a:rPr>
              <a:t>stafit</a:t>
            </a:r>
            <a:r>
              <a:rPr lang="en-US" sz="1600" dirty="0">
                <a:latin typeface="Advent Pro SemiBold" panose="020B0604020202020204" charset="0"/>
              </a:rPr>
              <a:t> </a:t>
            </a:r>
            <a:r>
              <a:rPr lang="en-US" sz="1600" dirty="0" err="1">
                <a:latin typeface="Advent Pro SemiBold" panose="020B0604020202020204" charset="0"/>
              </a:rPr>
              <a:t>dhe</a:t>
            </a:r>
            <a:r>
              <a:rPr lang="en-US" sz="1600" dirty="0">
                <a:latin typeface="Advent Pro SemiBold" panose="020B0604020202020204" charset="0"/>
              </a:rPr>
              <a:t> </a:t>
            </a:r>
            <a:r>
              <a:rPr lang="en-US" sz="1600" dirty="0" err="1">
                <a:latin typeface="Advent Pro SemiBold" panose="020B0604020202020204" charset="0"/>
              </a:rPr>
              <a:t>vizitorëve</a:t>
            </a:r>
            <a:r>
              <a:rPr lang="en-US" sz="1600" dirty="0">
                <a:latin typeface="Advent Pro SemiBold" panose="020B0604020202020204" charset="0"/>
              </a:rPr>
              <a:t> </a:t>
            </a:r>
            <a:r>
              <a:rPr lang="en-US" sz="1600" dirty="0" err="1">
                <a:latin typeface="Advent Pro SemiBold" panose="020B0604020202020204" charset="0"/>
              </a:rPr>
              <a:t>të</a:t>
            </a:r>
            <a:r>
              <a:rPr lang="en-US" sz="1600" dirty="0">
                <a:latin typeface="Advent Pro SemiBold" panose="020B0604020202020204" charset="0"/>
              </a:rPr>
              <a:t> UBT-</a:t>
            </a:r>
            <a:r>
              <a:rPr lang="en-US" sz="1600" dirty="0" err="1">
                <a:latin typeface="Advent Pro SemiBold" panose="020B0604020202020204" charset="0"/>
              </a:rPr>
              <a:t>së</a:t>
            </a:r>
            <a:r>
              <a:rPr lang="en-US" sz="1600" dirty="0">
                <a:latin typeface="Advent Pro SemiBold" panose="020B0604020202020204" charset="0"/>
              </a:rPr>
              <a:t>.</a:t>
            </a:r>
            <a:endParaRPr sz="1600" dirty="0">
              <a:latin typeface="Advent Pro SemiBold" panose="020B0604020202020204" charset="0"/>
            </a:endParaRPr>
          </a:p>
        </p:txBody>
      </p:sp>
      <p:sp>
        <p:nvSpPr>
          <p:cNvPr id="475" name="Google Shape;475;p27"/>
          <p:cNvSpPr txBox="1">
            <a:spLocks noGrp="1"/>
          </p:cNvSpPr>
          <p:nvPr>
            <p:ph type="subTitle" idx="2"/>
          </p:nvPr>
        </p:nvSpPr>
        <p:spPr>
          <a:xfrm>
            <a:off x="436283" y="3210544"/>
            <a:ext cx="2398126" cy="166094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/>
            <a:r>
              <a:rPr lang="en-US" sz="1600" dirty="0" err="1" smtClean="0">
                <a:latin typeface="Advent Pro SemiBold" panose="020B0604020202020204" charset="0"/>
                <a:cs typeface="Times New Roman" panose="02020603050405020304" pitchFamily="18" charset="0"/>
              </a:rPr>
              <a:t>Renditja</a:t>
            </a:r>
            <a:r>
              <a:rPr lang="en-US" sz="1600" dirty="0" smtClean="0">
                <a:latin typeface="Advent Pro SemiBol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Advent Pro SemiBold" panose="020B0604020202020204" charset="0"/>
                <a:cs typeface="Times New Roman" panose="02020603050405020304" pitchFamily="18" charset="0"/>
              </a:rPr>
              <a:t>e </a:t>
            </a:r>
            <a:r>
              <a:rPr lang="en-US" sz="1600" dirty="0" smtClean="0">
                <a:latin typeface="Advent Pro SemiBold" panose="020B0604020202020204" charset="0"/>
                <a:cs typeface="Times New Roman" panose="02020603050405020304" pitchFamily="18" charset="0"/>
              </a:rPr>
              <a:t>UBT-</a:t>
            </a:r>
            <a:r>
              <a:rPr lang="en-US" sz="1600" dirty="0" err="1" smtClean="0">
                <a:latin typeface="Advent Pro SemiBold" panose="020B0604020202020204" charset="0"/>
                <a:cs typeface="Times New Roman" panose="02020603050405020304" pitchFamily="18" charset="0"/>
              </a:rPr>
              <a:t>së</a:t>
            </a:r>
            <a:r>
              <a:rPr lang="en-US" sz="1600" dirty="0" smtClean="0">
                <a:latin typeface="Advent Pro SemiBol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Advent Pro SemiBold" panose="020B0604020202020204" charset="0"/>
                <a:cs typeface="Times New Roman" panose="02020603050405020304" pitchFamily="18" charset="0"/>
              </a:rPr>
              <a:t>në</a:t>
            </a:r>
            <a:r>
              <a:rPr lang="en-US" sz="1600" dirty="0">
                <a:latin typeface="Advent Pro SemiBol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Advent Pro SemiBold" panose="020B0604020202020204" charset="0"/>
                <a:cs typeface="Times New Roman" panose="02020603050405020304" pitchFamily="18" charset="0"/>
              </a:rPr>
              <a:t>pozita</a:t>
            </a:r>
            <a:r>
              <a:rPr lang="en-US" sz="1600" dirty="0">
                <a:latin typeface="Advent Pro SemiBol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Advent Pro SemiBold" panose="020B0604020202020204" charset="0"/>
                <a:cs typeface="Times New Roman" panose="02020603050405020304" pitchFamily="18" charset="0"/>
              </a:rPr>
              <a:t>sa</a:t>
            </a:r>
            <a:r>
              <a:rPr lang="en-US" sz="1600" dirty="0">
                <a:latin typeface="Advent Pro SemiBol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Advent Pro SemiBold" panose="020B0604020202020204" charset="0"/>
                <a:cs typeface="Times New Roman" panose="02020603050405020304" pitchFamily="18" charset="0"/>
              </a:rPr>
              <a:t>më</a:t>
            </a:r>
            <a:r>
              <a:rPr lang="en-US" sz="1600" dirty="0">
                <a:latin typeface="Advent Pro SemiBol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Advent Pro SemiBold" panose="020B0604020202020204" charset="0"/>
                <a:cs typeface="Times New Roman" panose="02020603050405020304" pitchFamily="18" charset="0"/>
              </a:rPr>
              <a:t>të</a:t>
            </a:r>
            <a:r>
              <a:rPr lang="en-US" sz="1600" dirty="0">
                <a:latin typeface="Advent Pro SemiBol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Advent Pro SemiBold" panose="020B0604020202020204" charset="0"/>
                <a:cs typeface="Times New Roman" panose="02020603050405020304" pitchFamily="18" charset="0"/>
              </a:rPr>
              <a:t>larta</a:t>
            </a:r>
            <a:r>
              <a:rPr lang="en-US" sz="1600" dirty="0">
                <a:latin typeface="Advent Pro SemiBol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Advent Pro SemiBold" panose="020B0604020202020204" charset="0"/>
                <a:cs typeface="Times New Roman" panose="02020603050405020304" pitchFamily="18" charset="0"/>
              </a:rPr>
              <a:t>dhe</a:t>
            </a:r>
            <a:r>
              <a:rPr lang="en-US" sz="1600" dirty="0">
                <a:latin typeface="Advent Pro SemiBol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Advent Pro SemiBold" panose="020B0604020202020204" charset="0"/>
                <a:cs typeface="Times New Roman" panose="02020603050405020304" pitchFamily="18" charset="0"/>
              </a:rPr>
              <a:t>synimi</a:t>
            </a:r>
            <a:r>
              <a:rPr lang="en-US" sz="1600" dirty="0">
                <a:latin typeface="Advent Pro SemiBol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Advent Pro SemiBold" panose="020B0604020202020204" charset="0"/>
                <a:cs typeface="Times New Roman" panose="02020603050405020304" pitchFamily="18" charset="0"/>
              </a:rPr>
              <a:t>i</a:t>
            </a:r>
            <a:r>
              <a:rPr lang="en-US" sz="1600" dirty="0">
                <a:latin typeface="Advent Pro SemiBol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latin typeface="Advent Pro SemiBold" panose="020B0604020202020204" charset="0"/>
                <a:cs typeface="Times New Roman" panose="02020603050405020304" pitchFamily="18" charset="0"/>
              </a:rPr>
              <a:t>të</a:t>
            </a:r>
            <a:r>
              <a:rPr lang="en-US" sz="1600" dirty="0" smtClean="0">
                <a:latin typeface="Advent Pro SemiBol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Advent Pro SemiBold" panose="020B0604020202020204" charset="0"/>
                <a:cs typeface="Times New Roman" panose="02020603050405020304" pitchFamily="18" charset="0"/>
              </a:rPr>
              <a:t>qenit</a:t>
            </a:r>
            <a:r>
              <a:rPr lang="en-US" sz="1600" dirty="0">
                <a:latin typeface="Advent Pro SemiBol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Advent Pro SemiBold" panose="020B0604020202020204" charset="0"/>
                <a:cs typeface="Times New Roman" panose="02020603050405020304" pitchFamily="18" charset="0"/>
              </a:rPr>
              <a:t>në</a:t>
            </a:r>
            <a:r>
              <a:rPr lang="en-US" sz="1600" dirty="0">
                <a:latin typeface="Advent Pro SemiBol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Advent Pro SemiBold" panose="020B0604020202020204" charset="0"/>
                <a:cs typeface="Times New Roman" panose="02020603050405020304" pitchFamily="18" charset="0"/>
              </a:rPr>
              <a:t>vendin</a:t>
            </a:r>
            <a:r>
              <a:rPr lang="en-US" sz="1600" dirty="0">
                <a:latin typeface="Advent Pro SemiBold" panose="020B0604020202020204" charset="0"/>
                <a:cs typeface="Times New Roman" panose="02020603050405020304" pitchFamily="18" charset="0"/>
              </a:rPr>
              <a:t> e </a:t>
            </a:r>
            <a:r>
              <a:rPr lang="en-US" sz="1600" dirty="0" err="1">
                <a:latin typeface="Advent Pro SemiBold" panose="020B0604020202020204" charset="0"/>
                <a:cs typeface="Times New Roman" panose="02020603050405020304" pitchFamily="18" charset="0"/>
              </a:rPr>
              <a:t>parë</a:t>
            </a:r>
            <a:r>
              <a:rPr lang="en-US" sz="1600" dirty="0">
                <a:latin typeface="Advent Pro SemiBold" panose="020B0604020202020204" charset="0"/>
                <a:cs typeface="Times New Roman" panose="02020603050405020304" pitchFamily="18" charset="0"/>
              </a:rPr>
              <a:t>, </a:t>
            </a:r>
            <a:r>
              <a:rPr lang="en-US" sz="1600" dirty="0" err="1" smtClean="0">
                <a:latin typeface="Advent Pro SemiBold" panose="020B0604020202020204" charset="0"/>
                <a:cs typeface="Times New Roman" panose="02020603050405020304" pitchFamily="18" charset="0"/>
              </a:rPr>
              <a:t>si</a:t>
            </a:r>
            <a:endParaRPr lang="en-US" sz="1600" dirty="0" smtClean="0">
              <a:latin typeface="Advent Pro SemiBold" panose="020B0604020202020204" charset="0"/>
              <a:cs typeface="Times New Roman" panose="02020603050405020304" pitchFamily="18" charset="0"/>
            </a:endParaRPr>
          </a:p>
          <a:p>
            <a:pPr marL="0" lvl="0" indent="0" algn="ctr"/>
            <a:r>
              <a:rPr lang="en-US" sz="1600" dirty="0" err="1" smtClean="0">
                <a:latin typeface="Advent Pro SemiBold" panose="020B0604020202020204" charset="0"/>
                <a:cs typeface="Times New Roman" panose="02020603050405020304" pitchFamily="18" charset="0"/>
              </a:rPr>
              <a:t>universiteti</a:t>
            </a:r>
            <a:r>
              <a:rPr lang="en-US" sz="1600" dirty="0" smtClean="0">
                <a:latin typeface="Advent Pro SemiBol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Advent Pro SemiBold" panose="020B0604020202020204" charset="0"/>
                <a:cs typeface="Times New Roman" panose="02020603050405020304" pitchFamily="18" charset="0"/>
              </a:rPr>
              <a:t>më</a:t>
            </a:r>
            <a:r>
              <a:rPr lang="en-US" sz="1600" dirty="0">
                <a:latin typeface="Advent Pro SemiBol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Advent Pro SemiBold" panose="020B0604020202020204" charset="0"/>
                <a:cs typeface="Times New Roman" panose="02020603050405020304" pitchFamily="18" charset="0"/>
              </a:rPr>
              <a:t>inovativ</a:t>
            </a:r>
            <a:r>
              <a:rPr lang="en-US" sz="1600" dirty="0">
                <a:latin typeface="Advent Pro SemiBol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Advent Pro SemiBold" panose="020B0604020202020204" charset="0"/>
                <a:cs typeface="Times New Roman" panose="02020603050405020304" pitchFamily="18" charset="0"/>
              </a:rPr>
              <a:t>dhe</a:t>
            </a:r>
            <a:r>
              <a:rPr lang="en-US" sz="1600" dirty="0">
                <a:latin typeface="Advent Pro SemiBol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Advent Pro SemiBold" panose="020B0604020202020204" charset="0"/>
                <a:cs typeface="Times New Roman" panose="02020603050405020304" pitchFamily="18" charset="0"/>
              </a:rPr>
              <a:t>bashkëkohor</a:t>
            </a:r>
            <a:r>
              <a:rPr lang="en-US" sz="1600" dirty="0">
                <a:latin typeface="Advent Pro SemiBol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Advent Pro SemiBold" panose="020B0604020202020204" charset="0"/>
                <a:cs typeface="Times New Roman" panose="02020603050405020304" pitchFamily="18" charset="0"/>
              </a:rPr>
              <a:t>në</a:t>
            </a:r>
            <a:r>
              <a:rPr lang="en-US" sz="1600" dirty="0">
                <a:latin typeface="Advent Pro SemiBol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Advent Pro SemiBold" panose="020B0604020202020204" charset="0"/>
                <a:cs typeface="Times New Roman" panose="02020603050405020304" pitchFamily="18" charset="0"/>
              </a:rPr>
              <a:t>Evropë</a:t>
            </a:r>
            <a:r>
              <a:rPr lang="en-US" sz="1600" dirty="0">
                <a:latin typeface="Advent Pro SemiBold" panose="020B0604020202020204" charset="0"/>
                <a:cs typeface="Times New Roman" panose="02020603050405020304" pitchFamily="18" charset="0"/>
              </a:rPr>
              <a:t>. </a:t>
            </a:r>
            <a:endParaRPr sz="1600" dirty="0">
              <a:latin typeface="Advent Pro SemiBold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476" name="Google Shape;476;p27"/>
          <p:cNvSpPr txBox="1">
            <a:spLocks noGrp="1"/>
          </p:cNvSpPr>
          <p:nvPr>
            <p:ph type="title" idx="3"/>
          </p:nvPr>
        </p:nvSpPr>
        <p:spPr>
          <a:xfrm>
            <a:off x="1223300" y="264588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477" name="Google Shape;477;p27"/>
          <p:cNvSpPr txBox="1">
            <a:spLocks noGrp="1"/>
          </p:cNvSpPr>
          <p:nvPr>
            <p:ph type="subTitle" idx="5"/>
          </p:nvPr>
        </p:nvSpPr>
        <p:spPr>
          <a:xfrm>
            <a:off x="3171491" y="3228277"/>
            <a:ext cx="2525136" cy="17687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/>
            <a:r>
              <a:rPr lang="en-US" sz="1600" dirty="0" err="1">
                <a:latin typeface="Advent Pro SemiBold" panose="020B0604020202020204" charset="0"/>
              </a:rPr>
              <a:t>Zhvillimi</a:t>
            </a:r>
            <a:r>
              <a:rPr lang="en-US" sz="1600" dirty="0">
                <a:latin typeface="Advent Pro SemiBold" panose="020B0604020202020204" charset="0"/>
              </a:rPr>
              <a:t> </a:t>
            </a:r>
            <a:r>
              <a:rPr lang="en-US" sz="1600" dirty="0" err="1">
                <a:latin typeface="Advent Pro SemiBold" panose="020B0604020202020204" charset="0"/>
              </a:rPr>
              <a:t>dhe</a:t>
            </a:r>
            <a:r>
              <a:rPr lang="en-US" sz="1600" dirty="0">
                <a:latin typeface="Advent Pro SemiBold" panose="020B0604020202020204" charset="0"/>
              </a:rPr>
              <a:t> </a:t>
            </a:r>
            <a:r>
              <a:rPr lang="en-US" sz="1600" dirty="0" err="1" smtClean="0">
                <a:latin typeface="Advent Pro SemiBold" panose="020B0604020202020204" charset="0"/>
              </a:rPr>
              <a:t>implementimi</a:t>
            </a:r>
            <a:endParaRPr lang="en-US" sz="1600" dirty="0" smtClean="0">
              <a:latin typeface="Advent Pro SemiBold" panose="020B0604020202020204" charset="0"/>
            </a:endParaRPr>
          </a:p>
          <a:p>
            <a:pPr marL="0" lvl="0" indent="0" algn="ctr"/>
            <a:r>
              <a:rPr lang="en-US" sz="1600" dirty="0" smtClean="0">
                <a:latin typeface="Advent Pro SemiBold" panose="020B0604020202020204" charset="0"/>
              </a:rPr>
              <a:t> </a:t>
            </a:r>
            <a:r>
              <a:rPr lang="en-US" sz="1600" dirty="0" err="1">
                <a:latin typeface="Advent Pro SemiBold" panose="020B0604020202020204" charset="0"/>
              </a:rPr>
              <a:t>i</a:t>
            </a:r>
            <a:r>
              <a:rPr lang="en-US" sz="1600" dirty="0">
                <a:latin typeface="Advent Pro SemiBold" panose="020B0604020202020204" charset="0"/>
              </a:rPr>
              <a:t> </a:t>
            </a:r>
            <a:r>
              <a:rPr lang="en-US" sz="1600" dirty="0" err="1">
                <a:latin typeface="Advent Pro SemiBold" panose="020B0604020202020204" charset="0"/>
              </a:rPr>
              <a:t>një</a:t>
            </a:r>
            <a:r>
              <a:rPr lang="en-US" sz="1600" dirty="0">
                <a:latin typeface="Advent Pro SemiBold" panose="020B0604020202020204" charset="0"/>
              </a:rPr>
              <a:t> </a:t>
            </a:r>
            <a:r>
              <a:rPr lang="en-US" sz="1600" dirty="0" err="1">
                <a:latin typeface="Advent Pro SemiBold" panose="020B0604020202020204" charset="0"/>
              </a:rPr>
              <a:t>sistemi</a:t>
            </a:r>
            <a:r>
              <a:rPr lang="en-US" sz="1600" dirty="0">
                <a:latin typeface="Advent Pro SemiBold" panose="020B0604020202020204" charset="0"/>
              </a:rPr>
              <a:t> </a:t>
            </a:r>
            <a:r>
              <a:rPr lang="en-US" sz="1600" dirty="0" smtClean="0">
                <a:latin typeface="Advent Pro SemiBold" panose="020B0604020202020204" charset="0"/>
              </a:rPr>
              <a:t>RFID </a:t>
            </a:r>
            <a:r>
              <a:rPr lang="en-US" sz="1600" dirty="0" err="1">
                <a:latin typeface="Advent Pro SemiBold" panose="020B0604020202020204" charset="0"/>
              </a:rPr>
              <a:t>të</a:t>
            </a:r>
            <a:r>
              <a:rPr lang="en-US" sz="1600" dirty="0">
                <a:latin typeface="Advent Pro SemiBold" panose="020B0604020202020204" charset="0"/>
              </a:rPr>
              <a:t> </a:t>
            </a:r>
            <a:r>
              <a:rPr lang="en-US" sz="1600" dirty="0" err="1">
                <a:latin typeface="Advent Pro SemiBold" panose="020B0604020202020204" charset="0"/>
              </a:rPr>
              <a:t>personalizuar</a:t>
            </a:r>
            <a:r>
              <a:rPr lang="en-US" sz="1600" dirty="0">
                <a:latin typeface="Advent Pro SemiBold" panose="020B0604020202020204" charset="0"/>
              </a:rPr>
              <a:t> </a:t>
            </a:r>
            <a:r>
              <a:rPr lang="en-US" sz="1600" dirty="0" err="1">
                <a:latin typeface="Advent Pro SemiBold" panose="020B0604020202020204" charset="0"/>
              </a:rPr>
              <a:t>dhe</a:t>
            </a:r>
            <a:r>
              <a:rPr lang="en-US" sz="1600" dirty="0">
                <a:latin typeface="Advent Pro SemiBold" panose="020B0604020202020204" charset="0"/>
              </a:rPr>
              <a:t> </a:t>
            </a:r>
            <a:r>
              <a:rPr lang="en-US" sz="1600" dirty="0" err="1">
                <a:latin typeface="Advent Pro SemiBold" panose="020B0604020202020204" charset="0"/>
              </a:rPr>
              <a:t>të</a:t>
            </a:r>
            <a:r>
              <a:rPr lang="en-US" sz="1600" dirty="0">
                <a:latin typeface="Advent Pro SemiBold" panose="020B0604020202020204" charset="0"/>
              </a:rPr>
              <a:t> </a:t>
            </a:r>
            <a:r>
              <a:rPr lang="en-US" sz="1600" dirty="0" err="1">
                <a:latin typeface="Advent Pro SemiBold" panose="020B0604020202020204" charset="0"/>
              </a:rPr>
              <a:t>ndërthurur</a:t>
            </a:r>
            <a:r>
              <a:rPr lang="en-US" sz="1600" dirty="0">
                <a:latin typeface="Advent Pro SemiBold" panose="020B0604020202020204" charset="0"/>
              </a:rPr>
              <a:t> me </a:t>
            </a:r>
            <a:r>
              <a:rPr lang="en-US" sz="1600" dirty="0" err="1" smtClean="0">
                <a:latin typeface="Advent Pro SemiBold" panose="020B0604020202020204" charset="0"/>
              </a:rPr>
              <a:t>teknologjitë</a:t>
            </a:r>
            <a:endParaRPr lang="en-US" sz="1600" dirty="0" smtClean="0">
              <a:latin typeface="Advent Pro SemiBold" panose="020B0604020202020204" charset="0"/>
            </a:endParaRPr>
          </a:p>
          <a:p>
            <a:pPr marL="0" lvl="0" indent="0" algn="ctr"/>
            <a:r>
              <a:rPr lang="en-US" sz="1600" dirty="0" smtClean="0">
                <a:latin typeface="Advent Pro SemiBold" panose="020B0604020202020204" charset="0"/>
              </a:rPr>
              <a:t> </a:t>
            </a:r>
            <a:r>
              <a:rPr lang="en-US" sz="1600" dirty="0">
                <a:latin typeface="Advent Pro SemiBold" panose="020B0604020202020204" charset="0"/>
              </a:rPr>
              <a:t>e </a:t>
            </a:r>
            <a:r>
              <a:rPr lang="en-US" sz="1600" dirty="0" err="1">
                <a:latin typeface="Advent Pro SemiBold" panose="020B0604020202020204" charset="0"/>
              </a:rPr>
              <a:t>tjera</a:t>
            </a:r>
            <a:r>
              <a:rPr lang="en-US" sz="1600" dirty="0">
                <a:latin typeface="Advent Pro SemiBold" panose="020B0604020202020204" charset="0"/>
              </a:rPr>
              <a:t> </a:t>
            </a:r>
            <a:r>
              <a:rPr lang="en-US" sz="1600" dirty="0" err="1">
                <a:latin typeface="Advent Pro SemiBold" panose="020B0604020202020204" charset="0"/>
              </a:rPr>
              <a:t>të</a:t>
            </a:r>
            <a:r>
              <a:rPr lang="en-US" sz="1600" dirty="0">
                <a:latin typeface="Advent Pro SemiBold" panose="020B0604020202020204" charset="0"/>
              </a:rPr>
              <a:t> </a:t>
            </a:r>
            <a:r>
              <a:rPr lang="en-US" sz="1600" dirty="0" err="1" smtClean="0">
                <a:latin typeface="Advent Pro SemiBold" panose="020B0604020202020204" charset="0"/>
              </a:rPr>
              <a:t>IoT</a:t>
            </a:r>
            <a:r>
              <a:rPr lang="en-US" sz="1600" dirty="0" smtClean="0">
                <a:latin typeface="Advent Pro SemiBold" panose="020B0604020202020204" charset="0"/>
              </a:rPr>
              <a:t> </a:t>
            </a:r>
          </a:p>
          <a:p>
            <a:pPr marL="0" lvl="0" indent="0" algn="ctr"/>
            <a:r>
              <a:rPr lang="en-US" sz="1600" dirty="0" smtClean="0">
                <a:latin typeface="Advent Pro SemiBold" panose="020B0604020202020204" charset="0"/>
              </a:rPr>
              <a:t>(Internet </a:t>
            </a:r>
            <a:r>
              <a:rPr lang="en-US" sz="1600" dirty="0">
                <a:latin typeface="Advent Pro SemiBold" panose="020B0604020202020204" charset="0"/>
              </a:rPr>
              <a:t>of Things</a:t>
            </a:r>
            <a:r>
              <a:rPr lang="en-US" sz="1600" dirty="0" smtClean="0">
                <a:latin typeface="Advent Pro SemiBold" panose="020B0604020202020204" charset="0"/>
              </a:rPr>
              <a:t>).</a:t>
            </a:r>
            <a:endParaRPr sz="1600" dirty="0">
              <a:latin typeface="Advent Pro SemiBold" panose="020B0604020202020204" charset="0"/>
            </a:endParaRPr>
          </a:p>
        </p:txBody>
      </p:sp>
      <p:sp>
        <p:nvSpPr>
          <p:cNvPr id="478" name="Google Shape;478;p27"/>
          <p:cNvSpPr txBox="1">
            <a:spLocks noGrp="1"/>
          </p:cNvSpPr>
          <p:nvPr>
            <p:ph type="title" idx="6"/>
          </p:nvPr>
        </p:nvSpPr>
        <p:spPr>
          <a:xfrm>
            <a:off x="3942827" y="264588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479" name="Google Shape;479;p27"/>
          <p:cNvSpPr txBox="1">
            <a:spLocks noGrp="1"/>
          </p:cNvSpPr>
          <p:nvPr>
            <p:ph type="ctrTitle" idx="7"/>
          </p:nvPr>
        </p:nvSpPr>
        <p:spPr>
          <a:xfrm>
            <a:off x="618825" y="411675"/>
            <a:ext cx="4576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VIZIONI</a:t>
            </a:r>
            <a:endParaRPr dirty="0"/>
          </a:p>
        </p:txBody>
      </p:sp>
      <p:sp>
        <p:nvSpPr>
          <p:cNvPr id="480" name="Google Shape;480;p27"/>
          <p:cNvSpPr txBox="1">
            <a:spLocks noGrp="1"/>
          </p:cNvSpPr>
          <p:nvPr>
            <p:ph type="title" idx="9"/>
          </p:nvPr>
        </p:nvSpPr>
        <p:spPr>
          <a:xfrm>
            <a:off x="6665704" y="264588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481" name="Google Shape;481;p27"/>
          <p:cNvSpPr/>
          <p:nvPr/>
        </p:nvSpPr>
        <p:spPr>
          <a:xfrm>
            <a:off x="1223300" y="1562750"/>
            <a:ext cx="824100" cy="824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2" name="Google Shape;482;p27"/>
          <p:cNvSpPr/>
          <p:nvPr/>
        </p:nvSpPr>
        <p:spPr>
          <a:xfrm>
            <a:off x="3942827" y="1562750"/>
            <a:ext cx="824100" cy="824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" name="Google Shape;483;p27"/>
          <p:cNvSpPr/>
          <p:nvPr/>
        </p:nvSpPr>
        <p:spPr>
          <a:xfrm>
            <a:off x="6622213" y="1546636"/>
            <a:ext cx="824100" cy="824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84" name="Google Shape;484;p27"/>
          <p:cNvCxnSpPr>
            <a:stCxn id="481" idx="1"/>
            <a:endCxn id="476" idx="1"/>
          </p:cNvCxnSpPr>
          <p:nvPr/>
        </p:nvCxnSpPr>
        <p:spPr>
          <a:xfrm>
            <a:off x="1223300" y="1974800"/>
            <a:ext cx="600" cy="9600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5" name="Google Shape;485;p27"/>
          <p:cNvCxnSpPr>
            <a:stCxn id="482" idx="1"/>
            <a:endCxn id="478" idx="1"/>
          </p:cNvCxnSpPr>
          <p:nvPr/>
        </p:nvCxnSpPr>
        <p:spPr>
          <a:xfrm>
            <a:off x="3942827" y="1974800"/>
            <a:ext cx="600" cy="9600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6" name="Google Shape;486;p27"/>
          <p:cNvCxnSpPr>
            <a:stCxn id="483" idx="1"/>
            <a:endCxn id="480" idx="1"/>
          </p:cNvCxnSpPr>
          <p:nvPr/>
        </p:nvCxnSpPr>
        <p:spPr>
          <a:xfrm rot="10800000" flipH="1" flipV="1">
            <a:off x="6622212" y="1958685"/>
            <a:ext cx="43491" cy="976101"/>
          </a:xfrm>
          <a:prstGeom prst="bentConnector3">
            <a:avLst>
              <a:gd name="adj1" fmla="val -525626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7" name="Google Shape;487;p27"/>
          <p:cNvSpPr/>
          <p:nvPr/>
        </p:nvSpPr>
        <p:spPr>
          <a:xfrm>
            <a:off x="2276000" y="1324712"/>
            <a:ext cx="238733" cy="238031"/>
          </a:xfrm>
          <a:custGeom>
            <a:avLst/>
            <a:gdLst/>
            <a:ahLst/>
            <a:cxnLst/>
            <a:rect l="l" t="t" r="r" b="b"/>
            <a:pathLst>
              <a:path w="6593" h="6575" extrusionOk="0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8" name="Google Shape;488;p27"/>
          <p:cNvSpPr/>
          <p:nvPr/>
        </p:nvSpPr>
        <p:spPr>
          <a:xfrm>
            <a:off x="7489808" y="2386862"/>
            <a:ext cx="238733" cy="238031"/>
          </a:xfrm>
          <a:custGeom>
            <a:avLst/>
            <a:gdLst/>
            <a:ahLst/>
            <a:cxnLst/>
            <a:rect l="l" t="t" r="r" b="b"/>
            <a:pathLst>
              <a:path w="6593" h="6575" extrusionOk="0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0" name="Google Shape;490;p27"/>
          <p:cNvGrpSpPr/>
          <p:nvPr/>
        </p:nvGrpSpPr>
        <p:grpSpPr>
          <a:xfrm>
            <a:off x="3990024" y="1609276"/>
            <a:ext cx="662744" cy="655666"/>
            <a:chOff x="3095745" y="3805393"/>
            <a:chExt cx="352840" cy="354717"/>
          </a:xfrm>
        </p:grpSpPr>
        <p:sp>
          <p:nvSpPr>
            <p:cNvPr id="491" name="Google Shape;491;p27"/>
            <p:cNvSpPr/>
            <p:nvPr/>
          </p:nvSpPr>
          <p:spPr>
            <a:xfrm>
              <a:off x="3095745" y="3805393"/>
              <a:ext cx="272093" cy="271711"/>
            </a:xfrm>
            <a:custGeom>
              <a:avLst/>
              <a:gdLst/>
              <a:ahLst/>
              <a:cxnLst/>
              <a:rect l="l" t="t" r="r" b="b"/>
              <a:pathLst>
                <a:path w="8549" h="8537" extrusionOk="0">
                  <a:moveTo>
                    <a:pt x="4025" y="0"/>
                  </a:moveTo>
                  <a:cubicBezTo>
                    <a:pt x="3763" y="0"/>
                    <a:pt x="3525" y="179"/>
                    <a:pt x="3489" y="441"/>
                  </a:cubicBezTo>
                  <a:lnTo>
                    <a:pt x="3322" y="1262"/>
                  </a:lnTo>
                  <a:cubicBezTo>
                    <a:pt x="3155" y="1322"/>
                    <a:pt x="2977" y="1381"/>
                    <a:pt x="2834" y="1465"/>
                  </a:cubicBezTo>
                  <a:lnTo>
                    <a:pt x="2132" y="1012"/>
                  </a:lnTo>
                  <a:cubicBezTo>
                    <a:pt x="2036" y="947"/>
                    <a:pt x="1929" y="915"/>
                    <a:pt x="1825" y="915"/>
                  </a:cubicBezTo>
                  <a:cubicBezTo>
                    <a:pt x="1683" y="915"/>
                    <a:pt x="1544" y="974"/>
                    <a:pt x="1441" y="1084"/>
                  </a:cubicBezTo>
                  <a:lnTo>
                    <a:pt x="1084" y="1441"/>
                  </a:lnTo>
                  <a:cubicBezTo>
                    <a:pt x="905" y="1619"/>
                    <a:pt x="881" y="1917"/>
                    <a:pt x="1012" y="2119"/>
                  </a:cubicBezTo>
                  <a:lnTo>
                    <a:pt x="1477" y="2822"/>
                  </a:lnTo>
                  <a:cubicBezTo>
                    <a:pt x="1381" y="2989"/>
                    <a:pt x="1322" y="3155"/>
                    <a:pt x="1262" y="3310"/>
                  </a:cubicBezTo>
                  <a:lnTo>
                    <a:pt x="453" y="3477"/>
                  </a:lnTo>
                  <a:cubicBezTo>
                    <a:pt x="191" y="3524"/>
                    <a:pt x="0" y="3763"/>
                    <a:pt x="0" y="4013"/>
                  </a:cubicBezTo>
                  <a:lnTo>
                    <a:pt x="0" y="4525"/>
                  </a:lnTo>
                  <a:cubicBezTo>
                    <a:pt x="0" y="4775"/>
                    <a:pt x="179" y="5013"/>
                    <a:pt x="453" y="5060"/>
                  </a:cubicBezTo>
                  <a:lnTo>
                    <a:pt x="1262" y="5215"/>
                  </a:lnTo>
                  <a:cubicBezTo>
                    <a:pt x="1322" y="5382"/>
                    <a:pt x="1381" y="5560"/>
                    <a:pt x="1477" y="5715"/>
                  </a:cubicBezTo>
                  <a:lnTo>
                    <a:pt x="1012" y="6406"/>
                  </a:lnTo>
                  <a:cubicBezTo>
                    <a:pt x="869" y="6632"/>
                    <a:pt x="893" y="6918"/>
                    <a:pt x="1084" y="7096"/>
                  </a:cubicBezTo>
                  <a:lnTo>
                    <a:pt x="1441" y="7453"/>
                  </a:lnTo>
                  <a:cubicBezTo>
                    <a:pt x="1544" y="7557"/>
                    <a:pt x="1687" y="7608"/>
                    <a:pt x="1830" y="7608"/>
                  </a:cubicBezTo>
                  <a:cubicBezTo>
                    <a:pt x="1935" y="7608"/>
                    <a:pt x="2041" y="7580"/>
                    <a:pt x="2132" y="7525"/>
                  </a:cubicBezTo>
                  <a:lnTo>
                    <a:pt x="2834" y="7061"/>
                  </a:lnTo>
                  <a:cubicBezTo>
                    <a:pt x="2989" y="7156"/>
                    <a:pt x="3155" y="7215"/>
                    <a:pt x="3322" y="7275"/>
                  </a:cubicBezTo>
                  <a:lnTo>
                    <a:pt x="3489" y="8096"/>
                  </a:lnTo>
                  <a:cubicBezTo>
                    <a:pt x="3525" y="8346"/>
                    <a:pt x="3763" y="8537"/>
                    <a:pt x="4025" y="8537"/>
                  </a:cubicBezTo>
                  <a:lnTo>
                    <a:pt x="4525" y="8537"/>
                  </a:lnTo>
                  <a:cubicBezTo>
                    <a:pt x="4775" y="8537"/>
                    <a:pt x="5013" y="8358"/>
                    <a:pt x="5060" y="8096"/>
                  </a:cubicBezTo>
                  <a:lnTo>
                    <a:pt x="5227" y="7275"/>
                  </a:lnTo>
                  <a:cubicBezTo>
                    <a:pt x="5358" y="7227"/>
                    <a:pt x="5489" y="7180"/>
                    <a:pt x="5632" y="7120"/>
                  </a:cubicBezTo>
                  <a:cubicBezTo>
                    <a:pt x="5692" y="7084"/>
                    <a:pt x="5727" y="6977"/>
                    <a:pt x="5692" y="6894"/>
                  </a:cubicBezTo>
                  <a:cubicBezTo>
                    <a:pt x="5655" y="6821"/>
                    <a:pt x="5584" y="6790"/>
                    <a:pt x="5515" y="6790"/>
                  </a:cubicBezTo>
                  <a:cubicBezTo>
                    <a:pt x="5494" y="6790"/>
                    <a:pt x="5473" y="6793"/>
                    <a:pt x="5453" y="6799"/>
                  </a:cubicBezTo>
                  <a:cubicBezTo>
                    <a:pt x="5299" y="6870"/>
                    <a:pt x="5156" y="6918"/>
                    <a:pt x="5001" y="6965"/>
                  </a:cubicBezTo>
                  <a:cubicBezTo>
                    <a:pt x="4941" y="6977"/>
                    <a:pt x="4882" y="7037"/>
                    <a:pt x="4882" y="7096"/>
                  </a:cubicBezTo>
                  <a:lnTo>
                    <a:pt x="4703" y="8025"/>
                  </a:lnTo>
                  <a:cubicBezTo>
                    <a:pt x="4691" y="8108"/>
                    <a:pt x="4596" y="8180"/>
                    <a:pt x="4513" y="8180"/>
                  </a:cubicBezTo>
                  <a:lnTo>
                    <a:pt x="4001" y="8180"/>
                  </a:lnTo>
                  <a:cubicBezTo>
                    <a:pt x="3917" y="8180"/>
                    <a:pt x="3822" y="8120"/>
                    <a:pt x="3810" y="8025"/>
                  </a:cubicBezTo>
                  <a:lnTo>
                    <a:pt x="3632" y="7096"/>
                  </a:lnTo>
                  <a:cubicBezTo>
                    <a:pt x="3620" y="7037"/>
                    <a:pt x="3572" y="6977"/>
                    <a:pt x="3513" y="6965"/>
                  </a:cubicBezTo>
                  <a:cubicBezTo>
                    <a:pt x="3310" y="6906"/>
                    <a:pt x="3096" y="6811"/>
                    <a:pt x="2905" y="6703"/>
                  </a:cubicBezTo>
                  <a:cubicBezTo>
                    <a:pt x="2876" y="6691"/>
                    <a:pt x="2843" y="6686"/>
                    <a:pt x="2812" y="6686"/>
                  </a:cubicBezTo>
                  <a:cubicBezTo>
                    <a:pt x="2780" y="6686"/>
                    <a:pt x="2751" y="6691"/>
                    <a:pt x="2727" y="6703"/>
                  </a:cubicBezTo>
                  <a:lnTo>
                    <a:pt x="1941" y="7227"/>
                  </a:lnTo>
                  <a:cubicBezTo>
                    <a:pt x="1904" y="7249"/>
                    <a:pt x="1864" y="7260"/>
                    <a:pt x="1824" y="7260"/>
                  </a:cubicBezTo>
                  <a:cubicBezTo>
                    <a:pt x="1774" y="7260"/>
                    <a:pt x="1725" y="7243"/>
                    <a:pt x="1679" y="7203"/>
                  </a:cubicBezTo>
                  <a:lnTo>
                    <a:pt x="1322" y="6846"/>
                  </a:lnTo>
                  <a:cubicBezTo>
                    <a:pt x="1262" y="6787"/>
                    <a:pt x="1250" y="6680"/>
                    <a:pt x="1298" y="6584"/>
                  </a:cubicBezTo>
                  <a:lnTo>
                    <a:pt x="1822" y="5799"/>
                  </a:lnTo>
                  <a:cubicBezTo>
                    <a:pt x="1846" y="5739"/>
                    <a:pt x="1858" y="5679"/>
                    <a:pt x="1822" y="5620"/>
                  </a:cubicBezTo>
                  <a:cubicBezTo>
                    <a:pt x="1715" y="5429"/>
                    <a:pt x="1620" y="5215"/>
                    <a:pt x="1560" y="5013"/>
                  </a:cubicBezTo>
                  <a:cubicBezTo>
                    <a:pt x="1548" y="4953"/>
                    <a:pt x="1489" y="4894"/>
                    <a:pt x="1429" y="4894"/>
                  </a:cubicBezTo>
                  <a:lnTo>
                    <a:pt x="512" y="4715"/>
                  </a:lnTo>
                  <a:cubicBezTo>
                    <a:pt x="417" y="4703"/>
                    <a:pt x="346" y="4608"/>
                    <a:pt x="346" y="4525"/>
                  </a:cubicBezTo>
                  <a:lnTo>
                    <a:pt x="346" y="4013"/>
                  </a:lnTo>
                  <a:cubicBezTo>
                    <a:pt x="346" y="3929"/>
                    <a:pt x="405" y="3834"/>
                    <a:pt x="512" y="3822"/>
                  </a:cubicBezTo>
                  <a:lnTo>
                    <a:pt x="1429" y="3643"/>
                  </a:lnTo>
                  <a:cubicBezTo>
                    <a:pt x="1489" y="3632"/>
                    <a:pt x="1548" y="3584"/>
                    <a:pt x="1560" y="3524"/>
                  </a:cubicBezTo>
                  <a:cubicBezTo>
                    <a:pt x="1620" y="3322"/>
                    <a:pt x="1715" y="3108"/>
                    <a:pt x="1822" y="2917"/>
                  </a:cubicBezTo>
                  <a:cubicBezTo>
                    <a:pt x="1846" y="2858"/>
                    <a:pt x="1846" y="2786"/>
                    <a:pt x="1822" y="2739"/>
                  </a:cubicBezTo>
                  <a:lnTo>
                    <a:pt x="1298" y="1941"/>
                  </a:lnTo>
                  <a:cubicBezTo>
                    <a:pt x="1250" y="1869"/>
                    <a:pt x="1250" y="1762"/>
                    <a:pt x="1322" y="1691"/>
                  </a:cubicBezTo>
                  <a:lnTo>
                    <a:pt x="1679" y="1334"/>
                  </a:lnTo>
                  <a:cubicBezTo>
                    <a:pt x="1714" y="1299"/>
                    <a:pt x="1765" y="1280"/>
                    <a:pt x="1820" y="1280"/>
                  </a:cubicBezTo>
                  <a:cubicBezTo>
                    <a:pt x="1859" y="1280"/>
                    <a:pt x="1901" y="1290"/>
                    <a:pt x="1941" y="1310"/>
                  </a:cubicBezTo>
                  <a:lnTo>
                    <a:pt x="2727" y="1822"/>
                  </a:lnTo>
                  <a:cubicBezTo>
                    <a:pt x="2759" y="1841"/>
                    <a:pt x="2791" y="1853"/>
                    <a:pt x="2822" y="1853"/>
                  </a:cubicBezTo>
                  <a:cubicBezTo>
                    <a:pt x="2850" y="1853"/>
                    <a:pt x="2878" y="1844"/>
                    <a:pt x="2905" y="1822"/>
                  </a:cubicBezTo>
                  <a:cubicBezTo>
                    <a:pt x="3096" y="1727"/>
                    <a:pt x="3310" y="1631"/>
                    <a:pt x="3513" y="1572"/>
                  </a:cubicBezTo>
                  <a:cubicBezTo>
                    <a:pt x="3572" y="1560"/>
                    <a:pt x="3632" y="1500"/>
                    <a:pt x="3632" y="1441"/>
                  </a:cubicBezTo>
                  <a:lnTo>
                    <a:pt x="3810" y="512"/>
                  </a:lnTo>
                  <a:cubicBezTo>
                    <a:pt x="3822" y="429"/>
                    <a:pt x="3917" y="357"/>
                    <a:pt x="4001" y="357"/>
                  </a:cubicBezTo>
                  <a:lnTo>
                    <a:pt x="4513" y="357"/>
                  </a:lnTo>
                  <a:cubicBezTo>
                    <a:pt x="4596" y="357"/>
                    <a:pt x="4691" y="417"/>
                    <a:pt x="4703" y="512"/>
                  </a:cubicBezTo>
                  <a:lnTo>
                    <a:pt x="4882" y="1441"/>
                  </a:lnTo>
                  <a:cubicBezTo>
                    <a:pt x="4894" y="1500"/>
                    <a:pt x="4941" y="1560"/>
                    <a:pt x="5001" y="1572"/>
                  </a:cubicBezTo>
                  <a:cubicBezTo>
                    <a:pt x="5215" y="1631"/>
                    <a:pt x="5418" y="1727"/>
                    <a:pt x="5608" y="1822"/>
                  </a:cubicBezTo>
                  <a:cubicBezTo>
                    <a:pt x="5638" y="1840"/>
                    <a:pt x="5674" y="1849"/>
                    <a:pt x="5706" y="1849"/>
                  </a:cubicBezTo>
                  <a:cubicBezTo>
                    <a:pt x="5739" y="1849"/>
                    <a:pt x="5769" y="1840"/>
                    <a:pt x="5787" y="1822"/>
                  </a:cubicBezTo>
                  <a:lnTo>
                    <a:pt x="6584" y="1310"/>
                  </a:lnTo>
                  <a:cubicBezTo>
                    <a:pt x="6617" y="1288"/>
                    <a:pt x="6656" y="1277"/>
                    <a:pt x="6696" y="1277"/>
                  </a:cubicBezTo>
                  <a:cubicBezTo>
                    <a:pt x="6745" y="1277"/>
                    <a:pt x="6795" y="1294"/>
                    <a:pt x="6835" y="1334"/>
                  </a:cubicBezTo>
                  <a:lnTo>
                    <a:pt x="7192" y="1691"/>
                  </a:lnTo>
                  <a:cubicBezTo>
                    <a:pt x="7251" y="1750"/>
                    <a:pt x="7263" y="1858"/>
                    <a:pt x="7216" y="1941"/>
                  </a:cubicBezTo>
                  <a:lnTo>
                    <a:pt x="6704" y="2739"/>
                  </a:lnTo>
                  <a:cubicBezTo>
                    <a:pt x="6668" y="2798"/>
                    <a:pt x="6656" y="2858"/>
                    <a:pt x="6704" y="2917"/>
                  </a:cubicBezTo>
                  <a:cubicBezTo>
                    <a:pt x="6799" y="3108"/>
                    <a:pt x="6894" y="3322"/>
                    <a:pt x="6954" y="3524"/>
                  </a:cubicBezTo>
                  <a:cubicBezTo>
                    <a:pt x="6965" y="3584"/>
                    <a:pt x="7025" y="3643"/>
                    <a:pt x="7085" y="3643"/>
                  </a:cubicBezTo>
                  <a:lnTo>
                    <a:pt x="8013" y="3822"/>
                  </a:lnTo>
                  <a:cubicBezTo>
                    <a:pt x="8097" y="3834"/>
                    <a:pt x="8168" y="3929"/>
                    <a:pt x="8168" y="4013"/>
                  </a:cubicBezTo>
                  <a:lnTo>
                    <a:pt x="8168" y="4525"/>
                  </a:lnTo>
                  <a:cubicBezTo>
                    <a:pt x="8168" y="4608"/>
                    <a:pt x="8108" y="4703"/>
                    <a:pt x="8013" y="4715"/>
                  </a:cubicBezTo>
                  <a:lnTo>
                    <a:pt x="7085" y="4894"/>
                  </a:lnTo>
                  <a:cubicBezTo>
                    <a:pt x="7025" y="4906"/>
                    <a:pt x="6965" y="4953"/>
                    <a:pt x="6954" y="5013"/>
                  </a:cubicBezTo>
                  <a:cubicBezTo>
                    <a:pt x="6906" y="5156"/>
                    <a:pt x="6846" y="5322"/>
                    <a:pt x="6787" y="5477"/>
                  </a:cubicBezTo>
                  <a:cubicBezTo>
                    <a:pt x="6739" y="5560"/>
                    <a:pt x="6787" y="5668"/>
                    <a:pt x="6882" y="5715"/>
                  </a:cubicBezTo>
                  <a:cubicBezTo>
                    <a:pt x="6903" y="5724"/>
                    <a:pt x="6926" y="5729"/>
                    <a:pt x="6949" y="5729"/>
                  </a:cubicBezTo>
                  <a:cubicBezTo>
                    <a:pt x="7016" y="5729"/>
                    <a:pt x="7085" y="5691"/>
                    <a:pt x="7120" y="5620"/>
                  </a:cubicBezTo>
                  <a:cubicBezTo>
                    <a:pt x="7180" y="5489"/>
                    <a:pt x="7239" y="5358"/>
                    <a:pt x="7275" y="5215"/>
                  </a:cubicBezTo>
                  <a:lnTo>
                    <a:pt x="8097" y="5060"/>
                  </a:lnTo>
                  <a:cubicBezTo>
                    <a:pt x="8347" y="5013"/>
                    <a:pt x="8549" y="4775"/>
                    <a:pt x="8549" y="4525"/>
                  </a:cubicBezTo>
                  <a:lnTo>
                    <a:pt x="8549" y="4013"/>
                  </a:lnTo>
                  <a:cubicBezTo>
                    <a:pt x="8549" y="3763"/>
                    <a:pt x="8370" y="3524"/>
                    <a:pt x="8097" y="3477"/>
                  </a:cubicBezTo>
                  <a:lnTo>
                    <a:pt x="7275" y="3310"/>
                  </a:lnTo>
                  <a:cubicBezTo>
                    <a:pt x="7216" y="3155"/>
                    <a:pt x="7156" y="2977"/>
                    <a:pt x="7073" y="2822"/>
                  </a:cubicBezTo>
                  <a:lnTo>
                    <a:pt x="7537" y="2119"/>
                  </a:lnTo>
                  <a:cubicBezTo>
                    <a:pt x="7680" y="1905"/>
                    <a:pt x="7656" y="1619"/>
                    <a:pt x="7454" y="1441"/>
                  </a:cubicBezTo>
                  <a:lnTo>
                    <a:pt x="7096" y="1084"/>
                  </a:lnTo>
                  <a:cubicBezTo>
                    <a:pt x="6992" y="980"/>
                    <a:pt x="6848" y="924"/>
                    <a:pt x="6705" y="924"/>
                  </a:cubicBezTo>
                  <a:cubicBezTo>
                    <a:pt x="6603" y="924"/>
                    <a:pt x="6502" y="953"/>
                    <a:pt x="6418" y="1012"/>
                  </a:cubicBezTo>
                  <a:lnTo>
                    <a:pt x="5715" y="1465"/>
                  </a:lnTo>
                  <a:cubicBezTo>
                    <a:pt x="5549" y="1381"/>
                    <a:pt x="5394" y="1322"/>
                    <a:pt x="5227" y="1262"/>
                  </a:cubicBezTo>
                  <a:lnTo>
                    <a:pt x="5060" y="441"/>
                  </a:lnTo>
                  <a:cubicBezTo>
                    <a:pt x="5013" y="191"/>
                    <a:pt x="4775" y="0"/>
                    <a:pt x="45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27"/>
            <p:cNvSpPr/>
            <p:nvPr/>
          </p:nvSpPr>
          <p:spPr>
            <a:xfrm>
              <a:off x="3184798" y="3878883"/>
              <a:ext cx="109550" cy="94018"/>
            </a:xfrm>
            <a:custGeom>
              <a:avLst/>
              <a:gdLst/>
              <a:ahLst/>
              <a:cxnLst/>
              <a:rect l="l" t="t" r="r" b="b"/>
              <a:pathLst>
                <a:path w="3442" h="2954" extrusionOk="0">
                  <a:moveTo>
                    <a:pt x="1465" y="1"/>
                  </a:moveTo>
                  <a:cubicBezTo>
                    <a:pt x="941" y="1"/>
                    <a:pt x="453" y="191"/>
                    <a:pt x="72" y="561"/>
                  </a:cubicBezTo>
                  <a:cubicBezTo>
                    <a:pt x="0" y="632"/>
                    <a:pt x="0" y="739"/>
                    <a:pt x="72" y="811"/>
                  </a:cubicBezTo>
                  <a:cubicBezTo>
                    <a:pt x="113" y="852"/>
                    <a:pt x="158" y="873"/>
                    <a:pt x="203" y="873"/>
                  </a:cubicBezTo>
                  <a:cubicBezTo>
                    <a:pt x="247" y="873"/>
                    <a:pt x="292" y="852"/>
                    <a:pt x="334" y="811"/>
                  </a:cubicBezTo>
                  <a:cubicBezTo>
                    <a:pt x="631" y="513"/>
                    <a:pt x="1024" y="358"/>
                    <a:pt x="1465" y="358"/>
                  </a:cubicBezTo>
                  <a:cubicBezTo>
                    <a:pt x="2358" y="358"/>
                    <a:pt x="3084" y="1084"/>
                    <a:pt x="3084" y="1977"/>
                  </a:cubicBezTo>
                  <a:cubicBezTo>
                    <a:pt x="3084" y="2227"/>
                    <a:pt x="3024" y="2477"/>
                    <a:pt x="2905" y="2716"/>
                  </a:cubicBezTo>
                  <a:cubicBezTo>
                    <a:pt x="2846" y="2799"/>
                    <a:pt x="2894" y="2894"/>
                    <a:pt x="2977" y="2942"/>
                  </a:cubicBezTo>
                  <a:cubicBezTo>
                    <a:pt x="3013" y="2954"/>
                    <a:pt x="3036" y="2954"/>
                    <a:pt x="3048" y="2954"/>
                  </a:cubicBezTo>
                  <a:cubicBezTo>
                    <a:pt x="3108" y="2954"/>
                    <a:pt x="3167" y="2930"/>
                    <a:pt x="3215" y="2870"/>
                  </a:cubicBezTo>
                  <a:cubicBezTo>
                    <a:pt x="3370" y="2585"/>
                    <a:pt x="3441" y="2287"/>
                    <a:pt x="3441" y="1977"/>
                  </a:cubicBezTo>
                  <a:cubicBezTo>
                    <a:pt x="3441" y="894"/>
                    <a:pt x="2560" y="1"/>
                    <a:pt x="14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27"/>
            <p:cNvSpPr/>
            <p:nvPr/>
          </p:nvSpPr>
          <p:spPr>
            <a:xfrm>
              <a:off x="3168120" y="3917331"/>
              <a:ext cx="102707" cy="87016"/>
            </a:xfrm>
            <a:custGeom>
              <a:avLst/>
              <a:gdLst/>
              <a:ahLst/>
              <a:cxnLst/>
              <a:rect l="l" t="t" r="r" b="b"/>
              <a:pathLst>
                <a:path w="3227" h="2734" extrusionOk="0">
                  <a:moveTo>
                    <a:pt x="277" y="0"/>
                  </a:moveTo>
                  <a:cubicBezTo>
                    <a:pt x="203" y="0"/>
                    <a:pt x="136" y="38"/>
                    <a:pt x="108" y="115"/>
                  </a:cubicBezTo>
                  <a:cubicBezTo>
                    <a:pt x="36" y="317"/>
                    <a:pt x="0" y="531"/>
                    <a:pt x="0" y="758"/>
                  </a:cubicBezTo>
                  <a:cubicBezTo>
                    <a:pt x="0" y="1841"/>
                    <a:pt x="881" y="2734"/>
                    <a:pt x="1977" y="2734"/>
                  </a:cubicBezTo>
                  <a:cubicBezTo>
                    <a:pt x="2394" y="2734"/>
                    <a:pt x="2798" y="2603"/>
                    <a:pt x="3144" y="2365"/>
                  </a:cubicBezTo>
                  <a:cubicBezTo>
                    <a:pt x="3215" y="2305"/>
                    <a:pt x="3227" y="2198"/>
                    <a:pt x="3191" y="2127"/>
                  </a:cubicBezTo>
                  <a:cubicBezTo>
                    <a:pt x="3162" y="2075"/>
                    <a:pt x="3106" y="2051"/>
                    <a:pt x="3050" y="2051"/>
                  </a:cubicBezTo>
                  <a:cubicBezTo>
                    <a:pt x="3015" y="2051"/>
                    <a:pt x="2981" y="2061"/>
                    <a:pt x="2953" y="2079"/>
                  </a:cubicBezTo>
                  <a:cubicBezTo>
                    <a:pt x="2667" y="2282"/>
                    <a:pt x="2334" y="2389"/>
                    <a:pt x="2001" y="2389"/>
                  </a:cubicBezTo>
                  <a:cubicBezTo>
                    <a:pt x="1108" y="2389"/>
                    <a:pt x="370" y="1662"/>
                    <a:pt x="370" y="769"/>
                  </a:cubicBezTo>
                  <a:cubicBezTo>
                    <a:pt x="370" y="591"/>
                    <a:pt x="405" y="412"/>
                    <a:pt x="465" y="246"/>
                  </a:cubicBezTo>
                  <a:cubicBezTo>
                    <a:pt x="465" y="138"/>
                    <a:pt x="417" y="43"/>
                    <a:pt x="334" y="7"/>
                  </a:cubicBezTo>
                  <a:cubicBezTo>
                    <a:pt x="315" y="3"/>
                    <a:pt x="296" y="0"/>
                    <a:pt x="2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27"/>
            <p:cNvSpPr/>
            <p:nvPr/>
          </p:nvSpPr>
          <p:spPr>
            <a:xfrm>
              <a:off x="3264749" y="3976275"/>
              <a:ext cx="183836" cy="183836"/>
            </a:xfrm>
            <a:custGeom>
              <a:avLst/>
              <a:gdLst/>
              <a:ahLst/>
              <a:cxnLst/>
              <a:rect l="l" t="t" r="r" b="b"/>
              <a:pathLst>
                <a:path w="5776" h="5776" extrusionOk="0">
                  <a:moveTo>
                    <a:pt x="2739" y="1"/>
                  </a:moveTo>
                  <a:cubicBezTo>
                    <a:pt x="2548" y="1"/>
                    <a:pt x="2370" y="156"/>
                    <a:pt x="2322" y="346"/>
                  </a:cubicBezTo>
                  <a:lnTo>
                    <a:pt x="2215" y="846"/>
                  </a:lnTo>
                  <a:cubicBezTo>
                    <a:pt x="2132" y="882"/>
                    <a:pt x="2036" y="930"/>
                    <a:pt x="1953" y="953"/>
                  </a:cubicBezTo>
                  <a:lnTo>
                    <a:pt x="1525" y="668"/>
                  </a:lnTo>
                  <a:cubicBezTo>
                    <a:pt x="1454" y="627"/>
                    <a:pt x="1372" y="606"/>
                    <a:pt x="1291" y="606"/>
                  </a:cubicBezTo>
                  <a:cubicBezTo>
                    <a:pt x="1181" y="606"/>
                    <a:pt x="1071" y="645"/>
                    <a:pt x="989" y="727"/>
                  </a:cubicBezTo>
                  <a:lnTo>
                    <a:pt x="751" y="965"/>
                  </a:lnTo>
                  <a:cubicBezTo>
                    <a:pt x="620" y="1108"/>
                    <a:pt x="584" y="1322"/>
                    <a:pt x="691" y="1501"/>
                  </a:cubicBezTo>
                  <a:lnTo>
                    <a:pt x="977" y="1942"/>
                  </a:lnTo>
                  <a:cubicBezTo>
                    <a:pt x="917" y="2061"/>
                    <a:pt x="870" y="2180"/>
                    <a:pt x="822" y="2311"/>
                  </a:cubicBezTo>
                  <a:cubicBezTo>
                    <a:pt x="786" y="2394"/>
                    <a:pt x="858" y="2501"/>
                    <a:pt x="941" y="2537"/>
                  </a:cubicBezTo>
                  <a:cubicBezTo>
                    <a:pt x="954" y="2541"/>
                    <a:pt x="967" y="2542"/>
                    <a:pt x="980" y="2542"/>
                  </a:cubicBezTo>
                  <a:cubicBezTo>
                    <a:pt x="1055" y="2542"/>
                    <a:pt x="1137" y="2489"/>
                    <a:pt x="1167" y="2418"/>
                  </a:cubicBezTo>
                  <a:cubicBezTo>
                    <a:pt x="1203" y="2275"/>
                    <a:pt x="1251" y="2144"/>
                    <a:pt x="1322" y="2025"/>
                  </a:cubicBezTo>
                  <a:cubicBezTo>
                    <a:pt x="1358" y="1965"/>
                    <a:pt x="1358" y="1894"/>
                    <a:pt x="1322" y="1846"/>
                  </a:cubicBezTo>
                  <a:lnTo>
                    <a:pt x="989" y="1322"/>
                  </a:lnTo>
                  <a:cubicBezTo>
                    <a:pt x="977" y="1299"/>
                    <a:pt x="977" y="1263"/>
                    <a:pt x="1001" y="1239"/>
                  </a:cubicBezTo>
                  <a:lnTo>
                    <a:pt x="1239" y="1001"/>
                  </a:lnTo>
                  <a:cubicBezTo>
                    <a:pt x="1258" y="981"/>
                    <a:pt x="1274" y="973"/>
                    <a:pt x="1291" y="973"/>
                  </a:cubicBezTo>
                  <a:cubicBezTo>
                    <a:pt x="1304" y="973"/>
                    <a:pt x="1318" y="978"/>
                    <a:pt x="1334" y="989"/>
                  </a:cubicBezTo>
                  <a:lnTo>
                    <a:pt x="1846" y="1322"/>
                  </a:lnTo>
                  <a:cubicBezTo>
                    <a:pt x="1878" y="1342"/>
                    <a:pt x="1910" y="1354"/>
                    <a:pt x="1942" y="1354"/>
                  </a:cubicBezTo>
                  <a:cubicBezTo>
                    <a:pt x="1969" y="1354"/>
                    <a:pt x="1997" y="1345"/>
                    <a:pt x="2025" y="1322"/>
                  </a:cubicBezTo>
                  <a:cubicBezTo>
                    <a:pt x="2144" y="1251"/>
                    <a:pt x="2287" y="1203"/>
                    <a:pt x="2417" y="1156"/>
                  </a:cubicBezTo>
                  <a:cubicBezTo>
                    <a:pt x="2477" y="1144"/>
                    <a:pt x="2537" y="1084"/>
                    <a:pt x="2537" y="1025"/>
                  </a:cubicBezTo>
                  <a:lnTo>
                    <a:pt x="2656" y="418"/>
                  </a:lnTo>
                  <a:cubicBezTo>
                    <a:pt x="2656" y="382"/>
                    <a:pt x="2679" y="358"/>
                    <a:pt x="2727" y="358"/>
                  </a:cubicBezTo>
                  <a:lnTo>
                    <a:pt x="3060" y="358"/>
                  </a:lnTo>
                  <a:cubicBezTo>
                    <a:pt x="3084" y="358"/>
                    <a:pt x="3120" y="394"/>
                    <a:pt x="3132" y="418"/>
                  </a:cubicBezTo>
                  <a:lnTo>
                    <a:pt x="3251" y="1025"/>
                  </a:lnTo>
                  <a:cubicBezTo>
                    <a:pt x="3263" y="1084"/>
                    <a:pt x="3310" y="1144"/>
                    <a:pt x="3370" y="1156"/>
                  </a:cubicBezTo>
                  <a:cubicBezTo>
                    <a:pt x="3501" y="1203"/>
                    <a:pt x="3632" y="1251"/>
                    <a:pt x="3751" y="1322"/>
                  </a:cubicBezTo>
                  <a:cubicBezTo>
                    <a:pt x="3781" y="1340"/>
                    <a:pt x="3816" y="1349"/>
                    <a:pt x="3849" y="1349"/>
                  </a:cubicBezTo>
                  <a:cubicBezTo>
                    <a:pt x="3882" y="1349"/>
                    <a:pt x="3912" y="1340"/>
                    <a:pt x="3930" y="1322"/>
                  </a:cubicBezTo>
                  <a:lnTo>
                    <a:pt x="4453" y="989"/>
                  </a:lnTo>
                  <a:cubicBezTo>
                    <a:pt x="4469" y="978"/>
                    <a:pt x="4483" y="973"/>
                    <a:pt x="4497" y="973"/>
                  </a:cubicBezTo>
                  <a:cubicBezTo>
                    <a:pt x="4513" y="973"/>
                    <a:pt x="4529" y="981"/>
                    <a:pt x="4549" y="1001"/>
                  </a:cubicBezTo>
                  <a:lnTo>
                    <a:pt x="4787" y="1239"/>
                  </a:lnTo>
                  <a:cubicBezTo>
                    <a:pt x="4811" y="1263"/>
                    <a:pt x="4811" y="1299"/>
                    <a:pt x="4799" y="1322"/>
                  </a:cubicBezTo>
                  <a:lnTo>
                    <a:pt x="4453" y="1846"/>
                  </a:lnTo>
                  <a:cubicBezTo>
                    <a:pt x="4430" y="1906"/>
                    <a:pt x="4406" y="1965"/>
                    <a:pt x="4453" y="2025"/>
                  </a:cubicBezTo>
                  <a:cubicBezTo>
                    <a:pt x="4525" y="2144"/>
                    <a:pt x="4573" y="2275"/>
                    <a:pt x="4620" y="2418"/>
                  </a:cubicBezTo>
                  <a:cubicBezTo>
                    <a:pt x="4632" y="2477"/>
                    <a:pt x="4692" y="2537"/>
                    <a:pt x="4751" y="2537"/>
                  </a:cubicBezTo>
                  <a:lnTo>
                    <a:pt x="5358" y="2656"/>
                  </a:lnTo>
                  <a:cubicBezTo>
                    <a:pt x="5394" y="2656"/>
                    <a:pt x="5418" y="2680"/>
                    <a:pt x="5418" y="2727"/>
                  </a:cubicBezTo>
                  <a:lnTo>
                    <a:pt x="5418" y="3049"/>
                  </a:lnTo>
                  <a:cubicBezTo>
                    <a:pt x="5418" y="3085"/>
                    <a:pt x="5394" y="3108"/>
                    <a:pt x="5358" y="3132"/>
                  </a:cubicBezTo>
                  <a:lnTo>
                    <a:pt x="4751" y="3251"/>
                  </a:lnTo>
                  <a:cubicBezTo>
                    <a:pt x="4692" y="3263"/>
                    <a:pt x="4632" y="3311"/>
                    <a:pt x="4620" y="3370"/>
                  </a:cubicBezTo>
                  <a:cubicBezTo>
                    <a:pt x="4573" y="3501"/>
                    <a:pt x="4525" y="3632"/>
                    <a:pt x="4453" y="3751"/>
                  </a:cubicBezTo>
                  <a:cubicBezTo>
                    <a:pt x="4430" y="3811"/>
                    <a:pt x="4430" y="3882"/>
                    <a:pt x="4453" y="3930"/>
                  </a:cubicBezTo>
                  <a:lnTo>
                    <a:pt x="4799" y="4454"/>
                  </a:lnTo>
                  <a:cubicBezTo>
                    <a:pt x="4811" y="4478"/>
                    <a:pt x="4811" y="4513"/>
                    <a:pt x="4787" y="4537"/>
                  </a:cubicBezTo>
                  <a:lnTo>
                    <a:pt x="4549" y="4775"/>
                  </a:lnTo>
                  <a:cubicBezTo>
                    <a:pt x="4526" y="4798"/>
                    <a:pt x="4508" y="4806"/>
                    <a:pt x="4489" y="4806"/>
                  </a:cubicBezTo>
                  <a:cubicBezTo>
                    <a:pt x="4478" y="4806"/>
                    <a:pt x="4467" y="4803"/>
                    <a:pt x="4453" y="4799"/>
                  </a:cubicBezTo>
                  <a:lnTo>
                    <a:pt x="3930" y="4454"/>
                  </a:lnTo>
                  <a:cubicBezTo>
                    <a:pt x="3898" y="4435"/>
                    <a:pt x="3866" y="4422"/>
                    <a:pt x="3834" y="4422"/>
                  </a:cubicBezTo>
                  <a:cubicBezTo>
                    <a:pt x="3806" y="4422"/>
                    <a:pt x="3779" y="4432"/>
                    <a:pt x="3751" y="4454"/>
                  </a:cubicBezTo>
                  <a:cubicBezTo>
                    <a:pt x="3632" y="4525"/>
                    <a:pt x="3501" y="4573"/>
                    <a:pt x="3370" y="4621"/>
                  </a:cubicBezTo>
                  <a:cubicBezTo>
                    <a:pt x="3310" y="4632"/>
                    <a:pt x="3251" y="4692"/>
                    <a:pt x="3251" y="4751"/>
                  </a:cubicBezTo>
                  <a:lnTo>
                    <a:pt x="3132" y="5359"/>
                  </a:lnTo>
                  <a:cubicBezTo>
                    <a:pt x="3132" y="5394"/>
                    <a:pt x="3096" y="5418"/>
                    <a:pt x="3060" y="5418"/>
                  </a:cubicBezTo>
                  <a:lnTo>
                    <a:pt x="2727" y="5418"/>
                  </a:lnTo>
                  <a:cubicBezTo>
                    <a:pt x="2703" y="5418"/>
                    <a:pt x="2668" y="5394"/>
                    <a:pt x="2656" y="5359"/>
                  </a:cubicBezTo>
                  <a:lnTo>
                    <a:pt x="2537" y="4751"/>
                  </a:lnTo>
                  <a:cubicBezTo>
                    <a:pt x="2525" y="4692"/>
                    <a:pt x="2477" y="4632"/>
                    <a:pt x="2417" y="4621"/>
                  </a:cubicBezTo>
                  <a:cubicBezTo>
                    <a:pt x="2287" y="4573"/>
                    <a:pt x="2144" y="4525"/>
                    <a:pt x="2025" y="4454"/>
                  </a:cubicBezTo>
                  <a:cubicBezTo>
                    <a:pt x="1995" y="4436"/>
                    <a:pt x="1962" y="4427"/>
                    <a:pt x="1931" y="4427"/>
                  </a:cubicBezTo>
                  <a:cubicBezTo>
                    <a:pt x="1900" y="4427"/>
                    <a:pt x="1870" y="4436"/>
                    <a:pt x="1846" y="4454"/>
                  </a:cubicBezTo>
                  <a:lnTo>
                    <a:pt x="1334" y="4799"/>
                  </a:lnTo>
                  <a:cubicBezTo>
                    <a:pt x="1321" y="4803"/>
                    <a:pt x="1309" y="4806"/>
                    <a:pt x="1298" y="4806"/>
                  </a:cubicBezTo>
                  <a:cubicBezTo>
                    <a:pt x="1279" y="4806"/>
                    <a:pt x="1261" y="4798"/>
                    <a:pt x="1239" y="4775"/>
                  </a:cubicBezTo>
                  <a:lnTo>
                    <a:pt x="1001" y="4537"/>
                  </a:lnTo>
                  <a:cubicBezTo>
                    <a:pt x="977" y="4513"/>
                    <a:pt x="977" y="4478"/>
                    <a:pt x="989" y="4454"/>
                  </a:cubicBezTo>
                  <a:lnTo>
                    <a:pt x="1322" y="3930"/>
                  </a:lnTo>
                  <a:cubicBezTo>
                    <a:pt x="1358" y="3870"/>
                    <a:pt x="1370" y="3811"/>
                    <a:pt x="1322" y="3751"/>
                  </a:cubicBezTo>
                  <a:cubicBezTo>
                    <a:pt x="1251" y="3632"/>
                    <a:pt x="1215" y="3501"/>
                    <a:pt x="1167" y="3370"/>
                  </a:cubicBezTo>
                  <a:cubicBezTo>
                    <a:pt x="1144" y="3311"/>
                    <a:pt x="1084" y="3251"/>
                    <a:pt x="1024" y="3251"/>
                  </a:cubicBezTo>
                  <a:lnTo>
                    <a:pt x="417" y="3132"/>
                  </a:lnTo>
                  <a:cubicBezTo>
                    <a:pt x="393" y="3132"/>
                    <a:pt x="358" y="3097"/>
                    <a:pt x="358" y="3049"/>
                  </a:cubicBezTo>
                  <a:lnTo>
                    <a:pt x="358" y="2727"/>
                  </a:lnTo>
                  <a:cubicBezTo>
                    <a:pt x="358" y="2692"/>
                    <a:pt x="393" y="2668"/>
                    <a:pt x="417" y="2656"/>
                  </a:cubicBezTo>
                  <a:lnTo>
                    <a:pt x="465" y="2632"/>
                  </a:lnTo>
                  <a:cubicBezTo>
                    <a:pt x="548" y="2620"/>
                    <a:pt x="632" y="2525"/>
                    <a:pt x="596" y="2430"/>
                  </a:cubicBezTo>
                  <a:cubicBezTo>
                    <a:pt x="586" y="2352"/>
                    <a:pt x="520" y="2289"/>
                    <a:pt x="444" y="2289"/>
                  </a:cubicBezTo>
                  <a:cubicBezTo>
                    <a:pt x="428" y="2289"/>
                    <a:pt x="410" y="2292"/>
                    <a:pt x="393" y="2299"/>
                  </a:cubicBezTo>
                  <a:lnTo>
                    <a:pt x="346" y="2311"/>
                  </a:lnTo>
                  <a:cubicBezTo>
                    <a:pt x="155" y="2358"/>
                    <a:pt x="1" y="2513"/>
                    <a:pt x="1" y="2727"/>
                  </a:cubicBezTo>
                  <a:lnTo>
                    <a:pt x="1" y="3049"/>
                  </a:lnTo>
                  <a:cubicBezTo>
                    <a:pt x="1" y="3251"/>
                    <a:pt x="155" y="3430"/>
                    <a:pt x="346" y="3466"/>
                  </a:cubicBezTo>
                  <a:lnTo>
                    <a:pt x="846" y="3573"/>
                  </a:lnTo>
                  <a:cubicBezTo>
                    <a:pt x="882" y="3668"/>
                    <a:pt x="929" y="3751"/>
                    <a:pt x="953" y="3847"/>
                  </a:cubicBezTo>
                  <a:lnTo>
                    <a:pt x="679" y="4275"/>
                  </a:lnTo>
                  <a:cubicBezTo>
                    <a:pt x="572" y="4442"/>
                    <a:pt x="584" y="4656"/>
                    <a:pt x="727" y="4811"/>
                  </a:cubicBezTo>
                  <a:lnTo>
                    <a:pt x="977" y="5049"/>
                  </a:lnTo>
                  <a:cubicBezTo>
                    <a:pt x="1055" y="5127"/>
                    <a:pt x="1163" y="5172"/>
                    <a:pt x="1278" y="5172"/>
                  </a:cubicBezTo>
                  <a:cubicBezTo>
                    <a:pt x="1356" y="5172"/>
                    <a:pt x="1436" y="5152"/>
                    <a:pt x="1513" y="5109"/>
                  </a:cubicBezTo>
                  <a:lnTo>
                    <a:pt x="1941" y="4823"/>
                  </a:lnTo>
                  <a:cubicBezTo>
                    <a:pt x="2025" y="4871"/>
                    <a:pt x="2120" y="4894"/>
                    <a:pt x="2203" y="4930"/>
                  </a:cubicBezTo>
                  <a:lnTo>
                    <a:pt x="2310" y="5430"/>
                  </a:lnTo>
                  <a:cubicBezTo>
                    <a:pt x="2358" y="5633"/>
                    <a:pt x="2513" y="5775"/>
                    <a:pt x="2727" y="5775"/>
                  </a:cubicBezTo>
                  <a:lnTo>
                    <a:pt x="3060" y="5775"/>
                  </a:lnTo>
                  <a:cubicBezTo>
                    <a:pt x="3251" y="5775"/>
                    <a:pt x="3430" y="5633"/>
                    <a:pt x="3465" y="5430"/>
                  </a:cubicBezTo>
                  <a:lnTo>
                    <a:pt x="3572" y="4930"/>
                  </a:lnTo>
                  <a:cubicBezTo>
                    <a:pt x="3668" y="4894"/>
                    <a:pt x="3751" y="4859"/>
                    <a:pt x="3846" y="4823"/>
                  </a:cubicBezTo>
                  <a:lnTo>
                    <a:pt x="4275" y="5109"/>
                  </a:lnTo>
                  <a:cubicBezTo>
                    <a:pt x="4344" y="5153"/>
                    <a:pt x="4422" y="5175"/>
                    <a:pt x="4500" y="5175"/>
                  </a:cubicBezTo>
                  <a:cubicBezTo>
                    <a:pt x="4610" y="5175"/>
                    <a:pt x="4720" y="5132"/>
                    <a:pt x="4811" y="5049"/>
                  </a:cubicBezTo>
                  <a:lnTo>
                    <a:pt x="5049" y="4811"/>
                  </a:lnTo>
                  <a:cubicBezTo>
                    <a:pt x="5180" y="4680"/>
                    <a:pt x="5215" y="4454"/>
                    <a:pt x="5108" y="4275"/>
                  </a:cubicBezTo>
                  <a:lnTo>
                    <a:pt x="4823" y="3847"/>
                  </a:lnTo>
                  <a:cubicBezTo>
                    <a:pt x="4870" y="3751"/>
                    <a:pt x="4894" y="3668"/>
                    <a:pt x="4930" y="3573"/>
                  </a:cubicBezTo>
                  <a:lnTo>
                    <a:pt x="5442" y="3466"/>
                  </a:lnTo>
                  <a:cubicBezTo>
                    <a:pt x="5632" y="3430"/>
                    <a:pt x="5775" y="3263"/>
                    <a:pt x="5775" y="3049"/>
                  </a:cubicBezTo>
                  <a:lnTo>
                    <a:pt x="5775" y="2727"/>
                  </a:lnTo>
                  <a:cubicBezTo>
                    <a:pt x="5775" y="2513"/>
                    <a:pt x="5644" y="2358"/>
                    <a:pt x="5454" y="2311"/>
                  </a:cubicBezTo>
                  <a:lnTo>
                    <a:pt x="4942" y="2204"/>
                  </a:lnTo>
                  <a:cubicBezTo>
                    <a:pt x="4918" y="2120"/>
                    <a:pt x="4870" y="2025"/>
                    <a:pt x="4846" y="1942"/>
                  </a:cubicBezTo>
                  <a:lnTo>
                    <a:pt x="5120" y="1501"/>
                  </a:lnTo>
                  <a:cubicBezTo>
                    <a:pt x="5227" y="1346"/>
                    <a:pt x="5215" y="1120"/>
                    <a:pt x="5061" y="965"/>
                  </a:cubicBezTo>
                  <a:lnTo>
                    <a:pt x="4823" y="727"/>
                  </a:lnTo>
                  <a:cubicBezTo>
                    <a:pt x="4745" y="650"/>
                    <a:pt x="4634" y="610"/>
                    <a:pt x="4520" y="610"/>
                  </a:cubicBezTo>
                  <a:cubicBezTo>
                    <a:pt x="4441" y="610"/>
                    <a:pt x="4360" y="629"/>
                    <a:pt x="4287" y="668"/>
                  </a:cubicBezTo>
                  <a:lnTo>
                    <a:pt x="3858" y="953"/>
                  </a:lnTo>
                  <a:cubicBezTo>
                    <a:pt x="3763" y="906"/>
                    <a:pt x="3680" y="882"/>
                    <a:pt x="3596" y="846"/>
                  </a:cubicBezTo>
                  <a:lnTo>
                    <a:pt x="3489" y="346"/>
                  </a:lnTo>
                  <a:cubicBezTo>
                    <a:pt x="3441" y="156"/>
                    <a:pt x="3275" y="1"/>
                    <a:pt x="30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27"/>
            <p:cNvSpPr/>
            <p:nvPr/>
          </p:nvSpPr>
          <p:spPr>
            <a:xfrm>
              <a:off x="3326526" y="4036907"/>
              <a:ext cx="62541" cy="62573"/>
            </a:xfrm>
            <a:custGeom>
              <a:avLst/>
              <a:gdLst/>
              <a:ahLst/>
              <a:cxnLst/>
              <a:rect l="l" t="t" r="r" b="b"/>
              <a:pathLst>
                <a:path w="1965" h="1966" extrusionOk="0">
                  <a:moveTo>
                    <a:pt x="977" y="1"/>
                  </a:moveTo>
                  <a:cubicBezTo>
                    <a:pt x="441" y="1"/>
                    <a:pt x="0" y="453"/>
                    <a:pt x="0" y="989"/>
                  </a:cubicBezTo>
                  <a:cubicBezTo>
                    <a:pt x="0" y="1525"/>
                    <a:pt x="441" y="1965"/>
                    <a:pt x="977" y="1965"/>
                  </a:cubicBezTo>
                  <a:cubicBezTo>
                    <a:pt x="1203" y="1965"/>
                    <a:pt x="1417" y="1894"/>
                    <a:pt x="1572" y="1763"/>
                  </a:cubicBezTo>
                  <a:cubicBezTo>
                    <a:pt x="1655" y="1703"/>
                    <a:pt x="1667" y="1596"/>
                    <a:pt x="1608" y="1501"/>
                  </a:cubicBezTo>
                  <a:cubicBezTo>
                    <a:pt x="1574" y="1461"/>
                    <a:pt x="1525" y="1439"/>
                    <a:pt x="1473" y="1439"/>
                  </a:cubicBezTo>
                  <a:cubicBezTo>
                    <a:pt x="1434" y="1439"/>
                    <a:pt x="1394" y="1452"/>
                    <a:pt x="1358" y="1477"/>
                  </a:cubicBezTo>
                  <a:cubicBezTo>
                    <a:pt x="1250" y="1561"/>
                    <a:pt x="1119" y="1608"/>
                    <a:pt x="965" y="1608"/>
                  </a:cubicBezTo>
                  <a:cubicBezTo>
                    <a:pt x="619" y="1608"/>
                    <a:pt x="346" y="1322"/>
                    <a:pt x="346" y="977"/>
                  </a:cubicBezTo>
                  <a:cubicBezTo>
                    <a:pt x="346" y="644"/>
                    <a:pt x="619" y="358"/>
                    <a:pt x="977" y="358"/>
                  </a:cubicBezTo>
                  <a:cubicBezTo>
                    <a:pt x="1322" y="358"/>
                    <a:pt x="1608" y="644"/>
                    <a:pt x="1608" y="989"/>
                  </a:cubicBezTo>
                  <a:cubicBezTo>
                    <a:pt x="1608" y="1084"/>
                    <a:pt x="1679" y="1168"/>
                    <a:pt x="1786" y="1168"/>
                  </a:cubicBezTo>
                  <a:cubicBezTo>
                    <a:pt x="1893" y="1168"/>
                    <a:pt x="1965" y="1084"/>
                    <a:pt x="1965" y="989"/>
                  </a:cubicBezTo>
                  <a:cubicBezTo>
                    <a:pt x="1965" y="453"/>
                    <a:pt x="1512" y="1"/>
                    <a:pt x="9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27"/>
            <p:cNvSpPr/>
            <p:nvPr/>
          </p:nvSpPr>
          <p:spPr>
            <a:xfrm>
              <a:off x="3196542" y="3907687"/>
              <a:ext cx="68238" cy="68238"/>
            </a:xfrm>
            <a:custGeom>
              <a:avLst/>
              <a:gdLst/>
              <a:ahLst/>
              <a:cxnLst/>
              <a:rect l="l" t="t" r="r" b="b"/>
              <a:pathLst>
                <a:path w="2144" h="2144" extrusionOk="0">
                  <a:moveTo>
                    <a:pt x="1072" y="358"/>
                  </a:moveTo>
                  <a:cubicBezTo>
                    <a:pt x="1477" y="358"/>
                    <a:pt x="1786" y="680"/>
                    <a:pt x="1786" y="1072"/>
                  </a:cubicBezTo>
                  <a:cubicBezTo>
                    <a:pt x="1786" y="1477"/>
                    <a:pt x="1465" y="1787"/>
                    <a:pt x="1072" y="1787"/>
                  </a:cubicBezTo>
                  <a:cubicBezTo>
                    <a:pt x="691" y="1787"/>
                    <a:pt x="358" y="1453"/>
                    <a:pt x="358" y="1072"/>
                  </a:cubicBezTo>
                  <a:cubicBezTo>
                    <a:pt x="358" y="668"/>
                    <a:pt x="691" y="358"/>
                    <a:pt x="1072" y="358"/>
                  </a:cubicBezTo>
                  <a:close/>
                  <a:moveTo>
                    <a:pt x="1072" y="1"/>
                  </a:moveTo>
                  <a:cubicBezTo>
                    <a:pt x="477" y="1"/>
                    <a:pt x="0" y="477"/>
                    <a:pt x="0" y="1072"/>
                  </a:cubicBezTo>
                  <a:cubicBezTo>
                    <a:pt x="0" y="1668"/>
                    <a:pt x="477" y="2144"/>
                    <a:pt x="1072" y="2144"/>
                  </a:cubicBezTo>
                  <a:cubicBezTo>
                    <a:pt x="1667" y="2144"/>
                    <a:pt x="2144" y="1656"/>
                    <a:pt x="2144" y="1072"/>
                  </a:cubicBezTo>
                  <a:cubicBezTo>
                    <a:pt x="2144" y="477"/>
                    <a:pt x="1667" y="1"/>
                    <a:pt x="10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biLevel thresh="50000"/>
          </a:blip>
          <a:stretch>
            <a:fillRect/>
          </a:stretch>
        </p:blipFill>
        <p:spPr>
          <a:xfrm>
            <a:off x="6698139" y="1629006"/>
            <a:ext cx="687415" cy="659358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>
            <a:biLevel thresh="50000"/>
          </a:blip>
          <a:stretch>
            <a:fillRect/>
          </a:stretch>
        </p:blipFill>
        <p:spPr>
          <a:xfrm>
            <a:off x="1333435" y="1646207"/>
            <a:ext cx="657185" cy="6571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28"/>
          <p:cNvSpPr txBox="1">
            <a:spLocks noGrp="1"/>
          </p:cNvSpPr>
          <p:nvPr>
            <p:ph type="ctrTitle"/>
          </p:nvPr>
        </p:nvSpPr>
        <p:spPr>
          <a:xfrm>
            <a:off x="449443" y="177213"/>
            <a:ext cx="4215836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QËLLIMET DHE OBJEKTIVAT</a:t>
            </a:r>
            <a:endParaRPr dirty="0"/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1490429398"/>
              </p:ext>
            </p:extLst>
          </p:nvPr>
        </p:nvGraphicFramePr>
        <p:xfrm>
          <a:off x="-351749" y="611118"/>
          <a:ext cx="4023360" cy="44018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Rectangle 3"/>
          <p:cNvSpPr/>
          <p:nvPr/>
        </p:nvSpPr>
        <p:spPr>
          <a:xfrm>
            <a:off x="3263900" y="942205"/>
            <a:ext cx="58801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 smtClean="0">
                <a:solidFill>
                  <a:srgbClr val="00B0F0"/>
                </a:solidFill>
                <a:latin typeface="Maven Pro" panose="020B0604020202020204" charset="0"/>
                <a:cs typeface="Times New Roman" panose="02020603050405020304" pitchFamily="18" charset="0"/>
              </a:rPr>
              <a:t>1</a:t>
            </a:r>
            <a:r>
              <a:rPr lang="en-US" sz="1200" b="1" dirty="0">
                <a:solidFill>
                  <a:srgbClr val="00B0F0"/>
                </a:solidFill>
                <a:latin typeface="Maven Pro" panose="020B0604020202020204" charset="0"/>
                <a:cs typeface="Times New Roman" panose="02020603050405020304" pitchFamily="18" charset="0"/>
              </a:rPr>
              <a:t>. </a:t>
            </a:r>
            <a:r>
              <a:rPr lang="en-US" sz="1200" b="1" dirty="0" err="1">
                <a:solidFill>
                  <a:schemeClr val="bg1"/>
                </a:solidFill>
                <a:latin typeface="Maven Pro" panose="020B0604020202020204" charset="0"/>
                <a:cs typeface="Times New Roman" panose="02020603050405020304" pitchFamily="18" charset="0"/>
              </a:rPr>
              <a:t>Gjetja</a:t>
            </a:r>
            <a:r>
              <a:rPr lang="en-US" sz="1200" b="1" dirty="0">
                <a:solidFill>
                  <a:schemeClr val="bg1"/>
                </a:solidFill>
                <a:latin typeface="Maven Pro" panose="020B0604020202020204" charset="0"/>
                <a:cs typeface="Times New Roman" panose="02020603050405020304" pitchFamily="18" charset="0"/>
              </a:rPr>
              <a:t> e </a:t>
            </a:r>
            <a:r>
              <a:rPr lang="en-US" sz="1200" b="1" dirty="0" err="1">
                <a:solidFill>
                  <a:schemeClr val="bg1"/>
                </a:solidFill>
                <a:latin typeface="Maven Pro" panose="020B0604020202020204" charset="0"/>
                <a:cs typeface="Times New Roman" panose="02020603050405020304" pitchFamily="18" charset="0"/>
              </a:rPr>
              <a:t>një</a:t>
            </a:r>
            <a:r>
              <a:rPr lang="en-US" sz="1200" b="1" dirty="0">
                <a:solidFill>
                  <a:schemeClr val="bg1"/>
                </a:solidFill>
                <a:latin typeface="Maven Pro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Maven Pro" panose="020B0604020202020204" charset="0"/>
                <a:cs typeface="Times New Roman" panose="02020603050405020304" pitchFamily="18" charset="0"/>
              </a:rPr>
              <a:t>teknologjie</a:t>
            </a:r>
            <a:r>
              <a:rPr lang="en-US" sz="1200" b="1" dirty="0">
                <a:solidFill>
                  <a:schemeClr val="bg1"/>
                </a:solidFill>
                <a:latin typeface="Maven Pro" panose="020B0604020202020204" charset="0"/>
                <a:cs typeface="Times New Roman" panose="02020603050405020304" pitchFamily="18" charset="0"/>
              </a:rPr>
              <a:t> RFID </a:t>
            </a:r>
            <a:r>
              <a:rPr lang="en-US" sz="1200" b="1" dirty="0" err="1">
                <a:solidFill>
                  <a:schemeClr val="bg1"/>
                </a:solidFill>
                <a:latin typeface="Maven Pro" panose="020B0604020202020204" charset="0"/>
                <a:cs typeface="Times New Roman" panose="02020603050405020304" pitchFamily="18" charset="0"/>
              </a:rPr>
              <a:t>që</a:t>
            </a:r>
            <a:r>
              <a:rPr lang="en-US" sz="1200" b="1" dirty="0">
                <a:solidFill>
                  <a:schemeClr val="bg1"/>
                </a:solidFill>
                <a:latin typeface="Maven Pro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Maven Pro" panose="020B0604020202020204" charset="0"/>
                <a:cs typeface="Times New Roman" panose="02020603050405020304" pitchFamily="18" charset="0"/>
              </a:rPr>
              <a:t>plotëson</a:t>
            </a:r>
            <a:r>
              <a:rPr lang="en-US" sz="1200" b="1" dirty="0">
                <a:solidFill>
                  <a:schemeClr val="bg1"/>
                </a:solidFill>
                <a:latin typeface="Maven Pro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Maven Pro" panose="020B0604020202020204" charset="0"/>
                <a:cs typeface="Times New Roman" panose="02020603050405020304" pitchFamily="18" charset="0"/>
              </a:rPr>
              <a:t>nevojat</a:t>
            </a:r>
            <a:r>
              <a:rPr lang="en-US" sz="1200" b="1" dirty="0">
                <a:solidFill>
                  <a:schemeClr val="bg1"/>
                </a:solidFill>
                <a:latin typeface="Maven Pro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Maven Pro" panose="020B0604020202020204" charset="0"/>
                <a:cs typeface="Times New Roman" panose="02020603050405020304" pitchFamily="18" charset="0"/>
              </a:rPr>
              <a:t>dhe</a:t>
            </a:r>
            <a:r>
              <a:rPr lang="en-US" sz="1200" b="1" dirty="0">
                <a:solidFill>
                  <a:schemeClr val="bg1"/>
                </a:solidFill>
                <a:latin typeface="Maven Pro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Maven Pro" panose="020B0604020202020204" charset="0"/>
                <a:cs typeface="Times New Roman" panose="02020603050405020304" pitchFamily="18" charset="0"/>
              </a:rPr>
              <a:t>kërkesat</a:t>
            </a:r>
            <a:r>
              <a:rPr lang="en-US" sz="1200" b="1" dirty="0">
                <a:solidFill>
                  <a:schemeClr val="bg1"/>
                </a:solidFill>
                <a:latin typeface="Maven Pro" panose="020B0604020202020204" charset="0"/>
                <a:cs typeface="Times New Roman" panose="02020603050405020304" pitchFamily="18" charset="0"/>
              </a:rPr>
              <a:t> e UBT-</a:t>
            </a:r>
            <a:r>
              <a:rPr lang="en-US" sz="1200" b="1" dirty="0" err="1">
                <a:solidFill>
                  <a:schemeClr val="bg1"/>
                </a:solidFill>
                <a:latin typeface="Maven Pro" panose="020B0604020202020204" charset="0"/>
                <a:cs typeface="Times New Roman" panose="02020603050405020304" pitchFamily="18" charset="0"/>
              </a:rPr>
              <a:t>së</a:t>
            </a:r>
            <a:r>
              <a:rPr lang="en-US" sz="1200" b="1" dirty="0">
                <a:solidFill>
                  <a:schemeClr val="bg1"/>
                </a:solidFill>
                <a:latin typeface="Maven Pro" panose="020B0604020202020204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sz="1200" b="1" dirty="0" smtClean="0">
                <a:solidFill>
                  <a:srgbClr val="00B0F0"/>
                </a:solidFill>
                <a:latin typeface="Maven Pro" panose="020B0604020202020204" charset="0"/>
                <a:cs typeface="Times New Roman" panose="02020603050405020304" pitchFamily="18" charset="0"/>
              </a:rPr>
              <a:t>2</a:t>
            </a:r>
            <a:r>
              <a:rPr lang="en-US" sz="1200" b="1" dirty="0">
                <a:solidFill>
                  <a:srgbClr val="00B0F0"/>
                </a:solidFill>
                <a:latin typeface="Maven Pro" panose="020B0604020202020204" charset="0"/>
                <a:cs typeface="Times New Roman" panose="02020603050405020304" pitchFamily="18" charset="0"/>
              </a:rPr>
              <a:t>.</a:t>
            </a:r>
            <a:r>
              <a:rPr lang="en-US" sz="1200" b="1" dirty="0">
                <a:solidFill>
                  <a:schemeClr val="bg1"/>
                </a:solidFill>
                <a:latin typeface="Maven Pro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Maven Pro" panose="020B0604020202020204" charset="0"/>
                <a:cs typeface="Times New Roman" panose="02020603050405020304" pitchFamily="18" charset="0"/>
              </a:rPr>
              <a:t>Zhvillimi</a:t>
            </a:r>
            <a:r>
              <a:rPr lang="en-US" sz="1200" b="1" dirty="0">
                <a:solidFill>
                  <a:schemeClr val="bg1"/>
                </a:solidFill>
                <a:latin typeface="Maven Pro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Maven Pro" panose="020B0604020202020204" charset="0"/>
                <a:cs typeface="Times New Roman" panose="02020603050405020304" pitchFamily="18" charset="0"/>
              </a:rPr>
              <a:t>i</a:t>
            </a:r>
            <a:r>
              <a:rPr lang="en-US" sz="1200" b="1" dirty="0">
                <a:solidFill>
                  <a:schemeClr val="bg1"/>
                </a:solidFill>
                <a:latin typeface="Maven Pro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Maven Pro" panose="020B0604020202020204" charset="0"/>
                <a:cs typeface="Times New Roman" panose="02020603050405020304" pitchFamily="18" charset="0"/>
              </a:rPr>
              <a:t>një</a:t>
            </a:r>
            <a:r>
              <a:rPr lang="en-US" sz="1200" b="1" dirty="0">
                <a:solidFill>
                  <a:schemeClr val="bg1"/>
                </a:solidFill>
                <a:latin typeface="Maven Pro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Maven Pro" panose="020B0604020202020204" charset="0"/>
                <a:cs typeface="Times New Roman" panose="02020603050405020304" pitchFamily="18" charset="0"/>
              </a:rPr>
              <a:t>plani</a:t>
            </a:r>
            <a:r>
              <a:rPr lang="en-US" sz="1200" b="1" dirty="0">
                <a:solidFill>
                  <a:schemeClr val="bg1"/>
                </a:solidFill>
                <a:latin typeface="Maven Pro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Maven Pro" panose="020B0604020202020204" charset="0"/>
                <a:cs typeface="Times New Roman" panose="02020603050405020304" pitchFamily="18" charset="0"/>
              </a:rPr>
              <a:t>të</a:t>
            </a:r>
            <a:r>
              <a:rPr lang="en-US" sz="1200" b="1" dirty="0">
                <a:solidFill>
                  <a:schemeClr val="bg1"/>
                </a:solidFill>
                <a:latin typeface="Maven Pro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Maven Pro" panose="020B0604020202020204" charset="0"/>
                <a:cs typeface="Times New Roman" panose="02020603050405020304" pitchFamily="18" charset="0"/>
              </a:rPr>
              <a:t>detajuar</a:t>
            </a:r>
            <a:r>
              <a:rPr lang="en-US" sz="1200" b="1" dirty="0">
                <a:solidFill>
                  <a:schemeClr val="bg1"/>
                </a:solidFill>
                <a:latin typeface="Maven Pro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Maven Pro" panose="020B0604020202020204" charset="0"/>
                <a:cs typeface="Times New Roman" panose="02020603050405020304" pitchFamily="18" charset="0"/>
              </a:rPr>
              <a:t>për</a:t>
            </a:r>
            <a:r>
              <a:rPr lang="en-US" sz="1200" b="1" dirty="0">
                <a:solidFill>
                  <a:schemeClr val="bg1"/>
                </a:solidFill>
                <a:latin typeface="Maven Pro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Maven Pro" panose="020B0604020202020204" charset="0"/>
                <a:cs typeface="Times New Roman" panose="02020603050405020304" pitchFamily="18" charset="0"/>
              </a:rPr>
              <a:t>zbatimin</a:t>
            </a:r>
            <a:r>
              <a:rPr lang="en-US" sz="1200" b="1" dirty="0">
                <a:solidFill>
                  <a:schemeClr val="bg1"/>
                </a:solidFill>
                <a:latin typeface="Maven Pro" panose="020B0604020202020204" charset="0"/>
                <a:cs typeface="Times New Roman" panose="02020603050405020304" pitchFamily="18" charset="0"/>
              </a:rPr>
              <a:t> e </a:t>
            </a:r>
            <a:r>
              <a:rPr lang="en-US" sz="1200" b="1" dirty="0" err="1">
                <a:solidFill>
                  <a:schemeClr val="bg1"/>
                </a:solidFill>
                <a:latin typeface="Maven Pro" panose="020B0604020202020204" charset="0"/>
                <a:cs typeface="Times New Roman" panose="02020603050405020304" pitchFamily="18" charset="0"/>
              </a:rPr>
              <a:t>teknologjisë</a:t>
            </a:r>
            <a:r>
              <a:rPr lang="en-US" sz="1200" b="1" dirty="0">
                <a:solidFill>
                  <a:schemeClr val="bg1"/>
                </a:solidFill>
                <a:latin typeface="Maven Pro" panose="020B0604020202020204" charset="0"/>
                <a:cs typeface="Times New Roman" panose="02020603050405020304" pitchFamily="18" charset="0"/>
              </a:rPr>
              <a:t> RFID </a:t>
            </a:r>
            <a:r>
              <a:rPr lang="en-US" sz="1200" b="1" dirty="0" err="1">
                <a:solidFill>
                  <a:schemeClr val="bg1"/>
                </a:solidFill>
                <a:latin typeface="Maven Pro" panose="020B0604020202020204" charset="0"/>
                <a:cs typeface="Times New Roman" panose="02020603050405020304" pitchFamily="18" charset="0"/>
              </a:rPr>
              <a:t>në</a:t>
            </a:r>
            <a:r>
              <a:rPr lang="en-US" sz="1200" b="1" dirty="0">
                <a:solidFill>
                  <a:schemeClr val="bg1"/>
                </a:solidFill>
                <a:latin typeface="Maven Pro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Maven Pro" panose="020B0604020202020204" charset="0"/>
                <a:cs typeface="Times New Roman" panose="02020603050405020304" pitchFamily="18" charset="0"/>
              </a:rPr>
              <a:t>të</a:t>
            </a:r>
            <a:r>
              <a:rPr lang="en-US" sz="1200" b="1" dirty="0">
                <a:solidFill>
                  <a:schemeClr val="bg1"/>
                </a:solidFill>
                <a:latin typeface="Maven Pro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Maven Pro" panose="020B0604020202020204" charset="0"/>
                <a:cs typeface="Times New Roman" panose="02020603050405020304" pitchFamily="18" charset="0"/>
              </a:rPr>
              <a:t>gjithë</a:t>
            </a:r>
            <a:r>
              <a:rPr lang="en-US" sz="1200" b="1" dirty="0">
                <a:solidFill>
                  <a:schemeClr val="bg1"/>
                </a:solidFill>
                <a:latin typeface="Maven Pro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 smtClean="0">
                <a:solidFill>
                  <a:schemeClr val="bg1"/>
                </a:solidFill>
                <a:latin typeface="Maven Pro" panose="020B0604020202020204" charset="0"/>
                <a:cs typeface="Times New Roman" panose="02020603050405020304" pitchFamily="18" charset="0"/>
              </a:rPr>
              <a:t>universitetin</a:t>
            </a:r>
            <a:r>
              <a:rPr lang="en-US" sz="1200" b="1" dirty="0" smtClean="0">
                <a:solidFill>
                  <a:schemeClr val="bg1"/>
                </a:solidFill>
                <a:latin typeface="Maven Pro" panose="020B0604020202020204" charset="0"/>
                <a:cs typeface="Times New Roman" panose="02020603050405020304" pitchFamily="18" charset="0"/>
              </a:rPr>
              <a:t>. </a:t>
            </a:r>
          </a:p>
          <a:p>
            <a:r>
              <a:rPr lang="en-US" sz="1200" b="1" dirty="0" smtClean="0">
                <a:solidFill>
                  <a:srgbClr val="00B0F0"/>
                </a:solidFill>
                <a:latin typeface="Maven Pro" panose="020B0604020202020204" charset="0"/>
                <a:cs typeface="Times New Roman" panose="02020603050405020304" pitchFamily="18" charset="0"/>
              </a:rPr>
              <a:t>3. </a:t>
            </a:r>
            <a:r>
              <a:rPr lang="en-US" sz="1200" b="1" dirty="0" err="1" smtClean="0">
                <a:solidFill>
                  <a:schemeClr val="bg1"/>
                </a:solidFill>
                <a:latin typeface="Maven Pro" panose="020B0604020202020204" charset="0"/>
                <a:cs typeface="Times New Roman" panose="02020603050405020304" pitchFamily="18" charset="0"/>
              </a:rPr>
              <a:t>Testimi</a:t>
            </a:r>
            <a:r>
              <a:rPr lang="en-US" sz="1200" b="1" dirty="0" smtClean="0">
                <a:solidFill>
                  <a:schemeClr val="bg1"/>
                </a:solidFill>
                <a:latin typeface="Maven Pro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 smtClean="0">
                <a:solidFill>
                  <a:schemeClr val="bg1"/>
                </a:solidFill>
                <a:latin typeface="Maven Pro" panose="020B0604020202020204" charset="0"/>
                <a:cs typeface="Times New Roman" panose="02020603050405020304" pitchFamily="18" charset="0"/>
              </a:rPr>
              <a:t>i</a:t>
            </a:r>
            <a:r>
              <a:rPr lang="en-US" sz="1200" b="1" dirty="0" smtClean="0">
                <a:solidFill>
                  <a:schemeClr val="bg1"/>
                </a:solidFill>
                <a:latin typeface="Maven Pro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 smtClean="0">
                <a:solidFill>
                  <a:schemeClr val="bg1"/>
                </a:solidFill>
                <a:latin typeface="Maven Pro" panose="020B0604020202020204" charset="0"/>
                <a:cs typeface="Times New Roman" panose="02020603050405020304" pitchFamily="18" charset="0"/>
              </a:rPr>
              <a:t>sistemint</a:t>
            </a:r>
            <a:r>
              <a:rPr lang="en-US" sz="1200" b="1" dirty="0" smtClean="0">
                <a:solidFill>
                  <a:schemeClr val="bg1"/>
                </a:solidFill>
                <a:latin typeface="Maven Pro" panose="020B0604020202020204" charset="0"/>
                <a:cs typeface="Times New Roman" panose="02020603050405020304" pitchFamily="18" charset="0"/>
              </a:rPr>
              <a:t> RFID </a:t>
            </a:r>
            <a:r>
              <a:rPr lang="en-US" sz="1200" b="1" dirty="0" err="1">
                <a:solidFill>
                  <a:schemeClr val="bg1"/>
                </a:solidFill>
                <a:latin typeface="Maven Pro" panose="020B0604020202020204" charset="0"/>
                <a:cs typeface="Times New Roman" panose="02020603050405020304" pitchFamily="18" charset="0"/>
              </a:rPr>
              <a:t>dhe</a:t>
            </a:r>
            <a:r>
              <a:rPr lang="en-US" sz="1200" b="1" dirty="0">
                <a:solidFill>
                  <a:schemeClr val="bg1"/>
                </a:solidFill>
                <a:latin typeface="Maven Pro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 smtClean="0">
                <a:solidFill>
                  <a:schemeClr val="bg1"/>
                </a:solidFill>
                <a:latin typeface="Maven Pro" panose="020B0604020202020204" charset="0"/>
                <a:cs typeface="Times New Roman" panose="02020603050405020304" pitchFamily="18" charset="0"/>
              </a:rPr>
              <a:t>sigurimi</a:t>
            </a:r>
            <a:r>
              <a:rPr lang="en-US" sz="1200" b="1" dirty="0" smtClean="0">
                <a:solidFill>
                  <a:schemeClr val="bg1"/>
                </a:solidFill>
                <a:latin typeface="Maven Pro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Maven Pro" panose="020B0604020202020204" charset="0"/>
                <a:cs typeface="Times New Roman" panose="02020603050405020304" pitchFamily="18" charset="0"/>
              </a:rPr>
              <a:t>që</a:t>
            </a:r>
            <a:r>
              <a:rPr lang="en-US" sz="1200" b="1" dirty="0">
                <a:solidFill>
                  <a:schemeClr val="bg1"/>
                </a:solidFill>
                <a:latin typeface="Maven Pro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Maven Pro" panose="020B0604020202020204" charset="0"/>
                <a:cs typeface="Times New Roman" panose="02020603050405020304" pitchFamily="18" charset="0"/>
              </a:rPr>
              <a:t>ai</a:t>
            </a:r>
            <a:r>
              <a:rPr lang="en-US" sz="1200" b="1" dirty="0">
                <a:solidFill>
                  <a:schemeClr val="bg1"/>
                </a:solidFill>
                <a:latin typeface="Maven Pro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Maven Pro" panose="020B0604020202020204" charset="0"/>
                <a:cs typeface="Times New Roman" panose="02020603050405020304" pitchFamily="18" charset="0"/>
              </a:rPr>
              <a:t>kap</a:t>
            </a:r>
            <a:r>
              <a:rPr lang="en-US" sz="1200" b="1" dirty="0">
                <a:solidFill>
                  <a:schemeClr val="bg1"/>
                </a:solidFill>
                <a:latin typeface="Maven Pro" panose="020B0604020202020204" charset="0"/>
                <a:cs typeface="Times New Roman" panose="02020603050405020304" pitchFamily="18" charset="0"/>
              </a:rPr>
              <a:t> me </a:t>
            </a:r>
            <a:r>
              <a:rPr lang="en-US" sz="1200" b="1" dirty="0" err="1">
                <a:solidFill>
                  <a:schemeClr val="bg1"/>
                </a:solidFill>
                <a:latin typeface="Maven Pro" panose="020B0604020202020204" charset="0"/>
                <a:cs typeface="Times New Roman" panose="02020603050405020304" pitchFamily="18" charset="0"/>
              </a:rPr>
              <a:t>saktësi</a:t>
            </a:r>
            <a:r>
              <a:rPr lang="en-US" sz="1200" b="1" dirty="0">
                <a:solidFill>
                  <a:schemeClr val="bg1"/>
                </a:solidFill>
                <a:latin typeface="Maven Pro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Maven Pro" panose="020B0604020202020204" charset="0"/>
                <a:cs typeface="Times New Roman" panose="02020603050405020304" pitchFamily="18" charset="0"/>
              </a:rPr>
              <a:t>të</a:t>
            </a:r>
            <a:r>
              <a:rPr lang="en-US" sz="1200" b="1" dirty="0">
                <a:solidFill>
                  <a:schemeClr val="bg1"/>
                </a:solidFill>
                <a:latin typeface="Maven Pro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Maven Pro" panose="020B0604020202020204" charset="0"/>
                <a:cs typeface="Times New Roman" panose="02020603050405020304" pitchFamily="18" charset="0"/>
              </a:rPr>
              <a:t>dhënat</a:t>
            </a:r>
            <a:r>
              <a:rPr lang="en-US" sz="1200" b="1" dirty="0">
                <a:solidFill>
                  <a:schemeClr val="bg1"/>
                </a:solidFill>
                <a:latin typeface="Maven Pro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Maven Pro" panose="020B0604020202020204" charset="0"/>
                <a:cs typeface="Times New Roman" panose="02020603050405020304" pitchFamily="18" charset="0"/>
              </a:rPr>
              <a:t>dhe</a:t>
            </a:r>
            <a:r>
              <a:rPr lang="en-US" sz="1200" b="1" dirty="0">
                <a:solidFill>
                  <a:schemeClr val="bg1"/>
                </a:solidFill>
                <a:latin typeface="Maven Pro" panose="020B0604020202020204" charset="0"/>
                <a:cs typeface="Times New Roman" panose="02020603050405020304" pitchFamily="18" charset="0"/>
              </a:rPr>
              <a:t> </a:t>
            </a:r>
            <a:endParaRPr lang="en-US" sz="1200" b="1" dirty="0" smtClean="0">
              <a:solidFill>
                <a:schemeClr val="bg1"/>
              </a:solidFill>
              <a:latin typeface="Maven Pro" panose="020B0604020202020204" charset="0"/>
              <a:cs typeface="Times New Roman" panose="02020603050405020304" pitchFamily="18" charset="0"/>
            </a:endParaRPr>
          </a:p>
          <a:p>
            <a:r>
              <a:rPr lang="en-US" sz="1200" b="1" dirty="0" err="1">
                <a:solidFill>
                  <a:schemeClr val="bg1"/>
                </a:solidFill>
                <a:latin typeface="Maven Pro" panose="020B0604020202020204" charset="0"/>
                <a:cs typeface="Times New Roman" panose="02020603050405020304" pitchFamily="18" charset="0"/>
              </a:rPr>
              <a:t>p</a:t>
            </a:r>
            <a:r>
              <a:rPr lang="en-US" sz="1200" b="1" dirty="0" err="1" smtClean="0">
                <a:solidFill>
                  <a:schemeClr val="bg1"/>
                </a:solidFill>
                <a:latin typeface="Maven Pro" panose="020B0604020202020204" charset="0"/>
                <a:cs typeface="Times New Roman" panose="02020603050405020304" pitchFamily="18" charset="0"/>
              </a:rPr>
              <a:t>ërmirëson</a:t>
            </a:r>
            <a:r>
              <a:rPr lang="en-US" sz="1200" b="1" dirty="0" smtClean="0">
                <a:solidFill>
                  <a:schemeClr val="bg1"/>
                </a:solidFill>
                <a:latin typeface="Maven Pro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 smtClean="0">
                <a:solidFill>
                  <a:schemeClr val="bg1"/>
                </a:solidFill>
                <a:latin typeface="Maven Pro" panose="020B0604020202020204" charset="0"/>
                <a:cs typeface="Times New Roman" panose="02020603050405020304" pitchFamily="18" charset="0"/>
              </a:rPr>
              <a:t>efikasitetin</a:t>
            </a:r>
            <a:r>
              <a:rPr lang="en-US" sz="1200" b="1" dirty="0" smtClean="0">
                <a:solidFill>
                  <a:schemeClr val="bg1"/>
                </a:solidFill>
                <a:latin typeface="Maven Pro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Maven Pro" panose="020B0604020202020204" charset="0"/>
                <a:cs typeface="Times New Roman" panose="02020603050405020304" pitchFamily="18" charset="0"/>
              </a:rPr>
              <a:t>në</a:t>
            </a:r>
            <a:r>
              <a:rPr lang="en-US" sz="1200" b="1" dirty="0">
                <a:solidFill>
                  <a:schemeClr val="bg1"/>
                </a:solidFill>
                <a:latin typeface="Maven Pro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Maven Pro" panose="020B0604020202020204" charset="0"/>
                <a:cs typeface="Times New Roman" panose="02020603050405020304" pitchFamily="18" charset="0"/>
              </a:rPr>
              <a:t>proceset</a:t>
            </a:r>
            <a:r>
              <a:rPr lang="en-US" sz="1200" b="1" dirty="0">
                <a:solidFill>
                  <a:schemeClr val="bg1"/>
                </a:solidFill>
                <a:latin typeface="Maven Pro" panose="020B0604020202020204" charset="0"/>
                <a:cs typeface="Times New Roman" panose="02020603050405020304" pitchFamily="18" charset="0"/>
              </a:rPr>
              <a:t> e </a:t>
            </a:r>
            <a:r>
              <a:rPr lang="en-US" sz="1200" b="1" dirty="0" err="1">
                <a:solidFill>
                  <a:schemeClr val="bg1"/>
                </a:solidFill>
                <a:latin typeface="Maven Pro" panose="020B0604020202020204" charset="0"/>
                <a:cs typeface="Times New Roman" panose="02020603050405020304" pitchFamily="18" charset="0"/>
              </a:rPr>
              <a:t>përditshme</a:t>
            </a:r>
            <a:r>
              <a:rPr lang="en-US" sz="1200" b="1" dirty="0">
                <a:solidFill>
                  <a:schemeClr val="bg1"/>
                </a:solidFill>
                <a:latin typeface="Maven Pro" panose="020B0604020202020204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5" name="Rectangle 4"/>
          <p:cNvSpPr/>
          <p:nvPr/>
        </p:nvSpPr>
        <p:spPr>
          <a:xfrm>
            <a:off x="2901820" y="2211893"/>
            <a:ext cx="617855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 smtClean="0">
                <a:solidFill>
                  <a:srgbClr val="FFC000"/>
                </a:solidFill>
                <a:latin typeface="Maven Pro" panose="020B0604020202020204" charset="0"/>
                <a:cs typeface="Times New Roman" panose="02020603050405020304" pitchFamily="18" charset="0"/>
              </a:rPr>
              <a:t>1. </a:t>
            </a:r>
            <a:r>
              <a:rPr lang="en-US" sz="1200" b="1" dirty="0" err="1" smtClean="0">
                <a:solidFill>
                  <a:schemeClr val="bg1"/>
                </a:solidFill>
                <a:latin typeface="Maven Pro" panose="020B0604020202020204" charset="0"/>
                <a:cs typeface="Times New Roman" panose="02020603050405020304" pitchFamily="18" charset="0"/>
              </a:rPr>
              <a:t>Identifikimi</a:t>
            </a:r>
            <a:r>
              <a:rPr lang="en-US" sz="1200" b="1" dirty="0" smtClean="0">
                <a:solidFill>
                  <a:schemeClr val="bg1"/>
                </a:solidFill>
                <a:latin typeface="Maven Pro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 smtClean="0">
                <a:solidFill>
                  <a:schemeClr val="bg1"/>
                </a:solidFill>
                <a:latin typeface="Maven Pro" panose="020B0604020202020204" charset="0"/>
                <a:cs typeface="Times New Roman" panose="02020603050405020304" pitchFamily="18" charset="0"/>
              </a:rPr>
              <a:t>aseteve</a:t>
            </a:r>
            <a:r>
              <a:rPr lang="en-US" sz="1200" b="1" dirty="0" smtClean="0">
                <a:solidFill>
                  <a:schemeClr val="bg1"/>
                </a:solidFill>
                <a:latin typeface="Maven Pro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Maven Pro" panose="020B0604020202020204" charset="0"/>
                <a:cs typeface="Times New Roman" panose="02020603050405020304" pitchFamily="18" charset="0"/>
              </a:rPr>
              <a:t>kryesore</a:t>
            </a:r>
            <a:r>
              <a:rPr lang="en-US" sz="1200" b="1" dirty="0">
                <a:solidFill>
                  <a:schemeClr val="bg1"/>
                </a:solidFill>
                <a:latin typeface="Maven Pro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Maven Pro" panose="020B0604020202020204" charset="0"/>
                <a:cs typeface="Times New Roman" panose="02020603050405020304" pitchFamily="18" charset="0"/>
              </a:rPr>
              <a:t>në</a:t>
            </a:r>
            <a:r>
              <a:rPr lang="en-US" sz="1200" b="1" dirty="0">
                <a:solidFill>
                  <a:schemeClr val="bg1"/>
                </a:solidFill>
                <a:latin typeface="Maven Pro" panose="020B0604020202020204" charset="0"/>
                <a:cs typeface="Times New Roman" panose="02020603050405020304" pitchFamily="18" charset="0"/>
              </a:rPr>
              <a:t> UBT </a:t>
            </a:r>
            <a:r>
              <a:rPr lang="en-US" sz="1200" b="1" dirty="0" err="1">
                <a:solidFill>
                  <a:schemeClr val="bg1"/>
                </a:solidFill>
                <a:latin typeface="Maven Pro" panose="020B0604020202020204" charset="0"/>
                <a:cs typeface="Times New Roman" panose="02020603050405020304" pitchFamily="18" charset="0"/>
              </a:rPr>
              <a:t>që</a:t>
            </a:r>
            <a:r>
              <a:rPr lang="en-US" sz="1200" b="1" dirty="0">
                <a:solidFill>
                  <a:schemeClr val="bg1"/>
                </a:solidFill>
                <a:latin typeface="Maven Pro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Maven Pro" panose="020B0604020202020204" charset="0"/>
                <a:cs typeface="Times New Roman" panose="02020603050405020304" pitchFamily="18" charset="0"/>
              </a:rPr>
              <a:t>kërkojnë</a:t>
            </a:r>
            <a:r>
              <a:rPr lang="en-US" sz="1200" b="1" dirty="0">
                <a:solidFill>
                  <a:schemeClr val="bg1"/>
                </a:solidFill>
                <a:latin typeface="Maven Pro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Maven Pro" panose="020B0604020202020204" charset="0"/>
                <a:cs typeface="Times New Roman" panose="02020603050405020304" pitchFamily="18" charset="0"/>
              </a:rPr>
              <a:t>gjurmim</a:t>
            </a:r>
            <a:r>
              <a:rPr lang="en-US" sz="1200" b="1" dirty="0">
                <a:solidFill>
                  <a:schemeClr val="bg1"/>
                </a:solidFill>
                <a:latin typeface="Maven Pro" panose="020B0604020202020204" charset="0"/>
                <a:cs typeface="Times New Roman" panose="02020603050405020304" pitchFamily="18" charset="0"/>
              </a:rPr>
              <a:t> RFID </a:t>
            </a:r>
            <a:r>
              <a:rPr lang="en-US" sz="1200" b="1" dirty="0" err="1">
                <a:solidFill>
                  <a:schemeClr val="bg1"/>
                </a:solidFill>
                <a:latin typeface="Maven Pro" panose="020B0604020202020204" charset="0"/>
                <a:cs typeface="Times New Roman" panose="02020603050405020304" pitchFamily="18" charset="0"/>
              </a:rPr>
              <a:t>për</a:t>
            </a:r>
            <a:r>
              <a:rPr lang="en-US" sz="1200" b="1" dirty="0">
                <a:solidFill>
                  <a:schemeClr val="bg1"/>
                </a:solidFill>
                <a:latin typeface="Maven Pro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Maven Pro" panose="020B0604020202020204" charset="0"/>
                <a:cs typeface="Times New Roman" panose="02020603050405020304" pitchFamily="18" charset="0"/>
              </a:rPr>
              <a:t>siguri</a:t>
            </a:r>
            <a:r>
              <a:rPr lang="en-US" sz="1200" b="1" dirty="0">
                <a:solidFill>
                  <a:schemeClr val="bg1"/>
                </a:solidFill>
                <a:latin typeface="Maven Pro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 smtClean="0">
                <a:solidFill>
                  <a:schemeClr val="bg1"/>
                </a:solidFill>
                <a:latin typeface="Maven Pro" panose="020B0604020202020204" charset="0"/>
                <a:cs typeface="Times New Roman" panose="02020603050405020304" pitchFamily="18" charset="0"/>
              </a:rPr>
              <a:t>dhe</a:t>
            </a:r>
            <a:r>
              <a:rPr lang="en-US" sz="1200" b="1" dirty="0" smtClean="0">
                <a:solidFill>
                  <a:schemeClr val="bg1"/>
                </a:solidFill>
                <a:latin typeface="Maven Pro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Maven Pro" panose="020B0604020202020204" charset="0"/>
                <a:cs typeface="Times New Roman" panose="02020603050405020304" pitchFamily="18" charset="0"/>
              </a:rPr>
              <a:t>llogaridhënie</a:t>
            </a:r>
            <a:r>
              <a:rPr lang="en-US" sz="1200" b="1" dirty="0">
                <a:solidFill>
                  <a:schemeClr val="bg1"/>
                </a:solidFill>
                <a:latin typeface="Maven Pro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 smtClean="0">
                <a:solidFill>
                  <a:schemeClr val="bg1"/>
                </a:solidFill>
                <a:latin typeface="Maven Pro" panose="020B0604020202020204" charset="0"/>
                <a:cs typeface="Times New Roman" panose="02020603050405020304" pitchFamily="18" charset="0"/>
              </a:rPr>
              <a:t>të</a:t>
            </a:r>
            <a:r>
              <a:rPr lang="en-US" sz="1200" b="1" dirty="0" smtClean="0">
                <a:solidFill>
                  <a:schemeClr val="bg1"/>
                </a:solidFill>
                <a:latin typeface="Maven Pro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Maven Pro" panose="020B0604020202020204" charset="0"/>
                <a:cs typeface="Times New Roman" panose="02020603050405020304" pitchFamily="18" charset="0"/>
              </a:rPr>
              <a:t>përmirësuar</a:t>
            </a:r>
            <a:r>
              <a:rPr lang="en-US" sz="1200" b="1" dirty="0" smtClean="0">
                <a:solidFill>
                  <a:schemeClr val="bg1"/>
                </a:solidFill>
                <a:latin typeface="Maven Pro" panose="020B0604020202020204" charset="0"/>
                <a:cs typeface="Times New Roman" panose="02020603050405020304" pitchFamily="18" charset="0"/>
              </a:rPr>
              <a:t>.</a:t>
            </a:r>
            <a:endParaRPr lang="en-US" sz="1200" b="1" dirty="0">
              <a:solidFill>
                <a:schemeClr val="bg1"/>
              </a:solidFill>
              <a:latin typeface="Maven Pro" panose="020B0604020202020204" charset="0"/>
              <a:cs typeface="Times New Roman" panose="02020603050405020304" pitchFamily="18" charset="0"/>
            </a:endParaRPr>
          </a:p>
          <a:p>
            <a:r>
              <a:rPr lang="en-US" sz="1200" b="1" dirty="0" smtClean="0">
                <a:solidFill>
                  <a:srgbClr val="FFC000"/>
                </a:solidFill>
                <a:latin typeface="Maven Pro" panose="020B0604020202020204" charset="0"/>
                <a:cs typeface="Times New Roman" panose="02020603050405020304" pitchFamily="18" charset="0"/>
              </a:rPr>
              <a:t>2. </a:t>
            </a:r>
            <a:r>
              <a:rPr lang="en-US" sz="1200" b="1" dirty="0" err="1">
                <a:solidFill>
                  <a:schemeClr val="bg1"/>
                </a:solidFill>
                <a:latin typeface="Maven Pro" panose="020B0604020202020204" charset="0"/>
                <a:cs typeface="Times New Roman" panose="02020603050405020304" pitchFamily="18" charset="0"/>
              </a:rPr>
              <a:t>Zbatimi</a:t>
            </a:r>
            <a:r>
              <a:rPr lang="en-US" sz="1200" b="1" dirty="0">
                <a:solidFill>
                  <a:schemeClr val="bg1"/>
                </a:solidFill>
                <a:latin typeface="Maven Pro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Maven Pro" panose="020B0604020202020204" charset="0"/>
                <a:cs typeface="Times New Roman" panose="02020603050405020304" pitchFamily="18" charset="0"/>
              </a:rPr>
              <a:t>i</a:t>
            </a:r>
            <a:r>
              <a:rPr lang="en-US" sz="1200" b="1" dirty="0">
                <a:solidFill>
                  <a:schemeClr val="bg1"/>
                </a:solidFill>
                <a:latin typeface="Maven Pro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Maven Pro" panose="020B0604020202020204" charset="0"/>
                <a:cs typeface="Times New Roman" panose="02020603050405020304" pitchFamily="18" charset="0"/>
              </a:rPr>
              <a:t>teknologjisë</a:t>
            </a:r>
            <a:r>
              <a:rPr lang="en-US" sz="1200" b="1" dirty="0">
                <a:solidFill>
                  <a:schemeClr val="bg1"/>
                </a:solidFill>
                <a:latin typeface="Maven Pro" panose="020B0604020202020204" charset="0"/>
                <a:cs typeface="Times New Roman" panose="02020603050405020304" pitchFamily="18" charset="0"/>
              </a:rPr>
              <a:t> RFID </a:t>
            </a:r>
            <a:r>
              <a:rPr lang="en-US" sz="1200" b="1" dirty="0" err="1">
                <a:solidFill>
                  <a:schemeClr val="bg1"/>
                </a:solidFill>
                <a:latin typeface="Maven Pro" panose="020B0604020202020204" charset="0"/>
                <a:cs typeface="Times New Roman" panose="02020603050405020304" pitchFamily="18" charset="0"/>
              </a:rPr>
              <a:t>për</a:t>
            </a:r>
            <a:r>
              <a:rPr lang="en-US" sz="1200" b="1" dirty="0">
                <a:solidFill>
                  <a:schemeClr val="bg1"/>
                </a:solidFill>
                <a:latin typeface="Maven Pro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Maven Pro" panose="020B0604020202020204" charset="0"/>
                <a:cs typeface="Times New Roman" panose="02020603050405020304" pitchFamily="18" charset="0"/>
              </a:rPr>
              <a:t>të</a:t>
            </a:r>
            <a:r>
              <a:rPr lang="en-US" sz="1200" b="1" dirty="0">
                <a:solidFill>
                  <a:schemeClr val="bg1"/>
                </a:solidFill>
                <a:latin typeface="Maven Pro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Maven Pro" panose="020B0604020202020204" charset="0"/>
                <a:cs typeface="Times New Roman" panose="02020603050405020304" pitchFamily="18" charset="0"/>
              </a:rPr>
              <a:t>gjurmuar</a:t>
            </a:r>
            <a:r>
              <a:rPr lang="en-US" sz="1200" b="1" dirty="0">
                <a:solidFill>
                  <a:schemeClr val="bg1"/>
                </a:solidFill>
                <a:latin typeface="Maven Pro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Maven Pro" panose="020B0604020202020204" charset="0"/>
                <a:cs typeface="Times New Roman" panose="02020603050405020304" pitchFamily="18" charset="0"/>
              </a:rPr>
              <a:t>dhe</a:t>
            </a:r>
            <a:r>
              <a:rPr lang="en-US" sz="1200" b="1" dirty="0">
                <a:solidFill>
                  <a:schemeClr val="bg1"/>
                </a:solidFill>
                <a:latin typeface="Maven Pro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Maven Pro" panose="020B0604020202020204" charset="0"/>
                <a:cs typeface="Times New Roman" panose="02020603050405020304" pitchFamily="18" charset="0"/>
              </a:rPr>
              <a:t>monitoruar</a:t>
            </a:r>
            <a:r>
              <a:rPr lang="en-US" sz="1200" b="1" dirty="0">
                <a:solidFill>
                  <a:schemeClr val="bg1"/>
                </a:solidFill>
                <a:latin typeface="Maven Pro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Maven Pro" panose="020B0604020202020204" charset="0"/>
                <a:cs typeface="Times New Roman" panose="02020603050405020304" pitchFamily="18" charset="0"/>
              </a:rPr>
              <a:t>këto</a:t>
            </a:r>
            <a:r>
              <a:rPr lang="en-US" sz="1200" b="1" dirty="0">
                <a:solidFill>
                  <a:schemeClr val="bg1"/>
                </a:solidFill>
                <a:latin typeface="Maven Pro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Maven Pro" panose="020B0604020202020204" charset="0"/>
                <a:cs typeface="Times New Roman" panose="02020603050405020304" pitchFamily="18" charset="0"/>
              </a:rPr>
              <a:t>asete</a:t>
            </a:r>
            <a:r>
              <a:rPr lang="en-US" sz="1200" b="1" dirty="0">
                <a:solidFill>
                  <a:schemeClr val="bg1"/>
                </a:solidFill>
                <a:latin typeface="Maven Pro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Maven Pro" panose="020B0604020202020204" charset="0"/>
                <a:cs typeface="Times New Roman" panose="02020603050405020304" pitchFamily="18" charset="0"/>
              </a:rPr>
              <a:t>në</a:t>
            </a:r>
            <a:r>
              <a:rPr lang="en-US" sz="1200" b="1" dirty="0">
                <a:solidFill>
                  <a:schemeClr val="bg1"/>
                </a:solidFill>
                <a:latin typeface="Maven Pro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Maven Pro" panose="020B0604020202020204" charset="0"/>
                <a:cs typeface="Times New Roman" panose="02020603050405020304" pitchFamily="18" charset="0"/>
              </a:rPr>
              <a:t>kohë</a:t>
            </a:r>
            <a:r>
              <a:rPr lang="en-US" sz="1200" b="1" dirty="0">
                <a:solidFill>
                  <a:schemeClr val="bg1"/>
                </a:solidFill>
                <a:latin typeface="Maven Pro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Maven Pro" panose="020B0604020202020204" charset="0"/>
                <a:cs typeface="Times New Roman" panose="02020603050405020304" pitchFamily="18" charset="0"/>
              </a:rPr>
              <a:t>reale</a:t>
            </a:r>
            <a:r>
              <a:rPr lang="en-US" sz="1200" b="1" dirty="0" smtClean="0">
                <a:solidFill>
                  <a:schemeClr val="bg1"/>
                </a:solidFill>
                <a:latin typeface="Maven Pro" panose="020B0604020202020204" charset="0"/>
                <a:cs typeface="Times New Roman" panose="02020603050405020304" pitchFamily="18" charset="0"/>
              </a:rPr>
              <a:t>.</a:t>
            </a:r>
            <a:endParaRPr lang="en-US" sz="1200" b="1" dirty="0">
              <a:solidFill>
                <a:schemeClr val="bg1"/>
              </a:solidFill>
              <a:latin typeface="Maven Pro" panose="020B0604020202020204" charset="0"/>
              <a:cs typeface="Times New Roman" panose="02020603050405020304" pitchFamily="18" charset="0"/>
            </a:endParaRPr>
          </a:p>
          <a:p>
            <a:r>
              <a:rPr lang="en-US" sz="1200" b="1" dirty="0" smtClean="0">
                <a:solidFill>
                  <a:srgbClr val="FFC000"/>
                </a:solidFill>
                <a:latin typeface="Maven Pro" panose="020B0604020202020204" charset="0"/>
                <a:cs typeface="Times New Roman" panose="02020603050405020304" pitchFamily="18" charset="0"/>
              </a:rPr>
              <a:t>3. </a:t>
            </a:r>
            <a:r>
              <a:rPr lang="en-US" sz="1200" b="1" dirty="0" err="1" smtClean="0">
                <a:solidFill>
                  <a:schemeClr val="bg1"/>
                </a:solidFill>
                <a:latin typeface="Maven Pro" panose="020B0604020202020204" charset="0"/>
                <a:cs typeface="Times New Roman" panose="02020603050405020304" pitchFamily="18" charset="0"/>
              </a:rPr>
              <a:t>Zhvillimi</a:t>
            </a:r>
            <a:r>
              <a:rPr lang="en-US" sz="1200" b="1" dirty="0" smtClean="0">
                <a:solidFill>
                  <a:schemeClr val="bg1"/>
                </a:solidFill>
                <a:latin typeface="Maven Pro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Maven Pro" panose="020B0604020202020204" charset="0"/>
                <a:cs typeface="Times New Roman" panose="02020603050405020304" pitchFamily="18" charset="0"/>
              </a:rPr>
              <a:t>i</a:t>
            </a:r>
            <a:r>
              <a:rPr lang="en-US" sz="1200" b="1" dirty="0">
                <a:solidFill>
                  <a:schemeClr val="bg1"/>
                </a:solidFill>
                <a:latin typeface="Maven Pro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Maven Pro" panose="020B0604020202020204" charset="0"/>
                <a:cs typeface="Times New Roman" panose="02020603050405020304" pitchFamily="18" charset="0"/>
              </a:rPr>
              <a:t>protokolleve</a:t>
            </a:r>
            <a:r>
              <a:rPr lang="en-US" sz="1200" b="1" dirty="0">
                <a:solidFill>
                  <a:schemeClr val="bg1"/>
                </a:solidFill>
                <a:latin typeface="Maven Pro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Maven Pro" panose="020B0604020202020204" charset="0"/>
                <a:cs typeface="Times New Roman" panose="02020603050405020304" pitchFamily="18" charset="0"/>
              </a:rPr>
              <a:t>për</a:t>
            </a:r>
            <a:r>
              <a:rPr lang="en-US" sz="1200" b="1" dirty="0">
                <a:solidFill>
                  <a:schemeClr val="bg1"/>
                </a:solidFill>
                <a:latin typeface="Maven Pro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Maven Pro" panose="020B0604020202020204" charset="0"/>
                <a:cs typeface="Times New Roman" panose="02020603050405020304" pitchFamily="18" charset="0"/>
              </a:rPr>
              <a:t>adresimin</a:t>
            </a:r>
            <a:r>
              <a:rPr lang="en-US" sz="1200" b="1" dirty="0">
                <a:solidFill>
                  <a:schemeClr val="bg1"/>
                </a:solidFill>
                <a:latin typeface="Maven Pro" panose="020B0604020202020204" charset="0"/>
                <a:cs typeface="Times New Roman" panose="02020603050405020304" pitchFamily="18" charset="0"/>
              </a:rPr>
              <a:t> e </a:t>
            </a:r>
            <a:r>
              <a:rPr lang="en-US" sz="1200" b="1" dirty="0" err="1">
                <a:solidFill>
                  <a:schemeClr val="bg1"/>
                </a:solidFill>
                <a:latin typeface="Maven Pro" panose="020B0604020202020204" charset="0"/>
                <a:cs typeface="Times New Roman" panose="02020603050405020304" pitchFamily="18" charset="0"/>
              </a:rPr>
              <a:t>mospërputhjeve</a:t>
            </a:r>
            <a:r>
              <a:rPr lang="en-US" sz="1200" b="1" dirty="0">
                <a:solidFill>
                  <a:schemeClr val="bg1"/>
                </a:solidFill>
                <a:latin typeface="Maven Pro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Maven Pro" panose="020B0604020202020204" charset="0"/>
                <a:cs typeface="Times New Roman" panose="02020603050405020304" pitchFamily="18" charset="0"/>
              </a:rPr>
              <a:t>ose</a:t>
            </a:r>
            <a:r>
              <a:rPr lang="en-US" sz="1200" b="1" dirty="0">
                <a:solidFill>
                  <a:schemeClr val="bg1"/>
                </a:solidFill>
                <a:latin typeface="Maven Pro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Maven Pro" panose="020B0604020202020204" charset="0"/>
                <a:cs typeface="Times New Roman" panose="02020603050405020304" pitchFamily="18" charset="0"/>
              </a:rPr>
              <a:t>shkeljeve</a:t>
            </a:r>
            <a:r>
              <a:rPr lang="en-US" sz="1200" b="1" dirty="0">
                <a:solidFill>
                  <a:schemeClr val="bg1"/>
                </a:solidFill>
                <a:latin typeface="Maven Pro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Maven Pro" panose="020B0604020202020204" charset="0"/>
                <a:cs typeface="Times New Roman" panose="02020603050405020304" pitchFamily="18" charset="0"/>
              </a:rPr>
              <a:t>të</a:t>
            </a:r>
            <a:r>
              <a:rPr lang="en-US" sz="1200" b="1" dirty="0">
                <a:solidFill>
                  <a:schemeClr val="bg1"/>
                </a:solidFill>
                <a:latin typeface="Maven Pro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Maven Pro" panose="020B0604020202020204" charset="0"/>
                <a:cs typeface="Times New Roman" panose="02020603050405020304" pitchFamily="18" charset="0"/>
              </a:rPr>
              <a:t>sigurisë</a:t>
            </a:r>
            <a:r>
              <a:rPr lang="en-US" sz="1200" b="1" dirty="0">
                <a:solidFill>
                  <a:schemeClr val="bg1"/>
                </a:solidFill>
                <a:latin typeface="Maven Pro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 smtClean="0">
                <a:solidFill>
                  <a:schemeClr val="bg1"/>
                </a:solidFill>
                <a:latin typeface="Maven Pro" panose="020B0604020202020204" charset="0"/>
                <a:cs typeface="Times New Roman" panose="02020603050405020304" pitchFamily="18" charset="0"/>
              </a:rPr>
              <a:t>të</a:t>
            </a:r>
            <a:r>
              <a:rPr lang="en-US" sz="1200" b="1" dirty="0" smtClean="0">
                <a:solidFill>
                  <a:schemeClr val="bg1"/>
                </a:solidFill>
                <a:latin typeface="Maven Pro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 smtClean="0">
                <a:solidFill>
                  <a:schemeClr val="bg1"/>
                </a:solidFill>
                <a:latin typeface="Maven Pro" panose="020B0604020202020204" charset="0"/>
                <a:cs typeface="Times New Roman" panose="02020603050405020304" pitchFamily="18" charset="0"/>
              </a:rPr>
              <a:t>identifikuara</a:t>
            </a:r>
            <a:r>
              <a:rPr lang="en-US" sz="1200" b="1" dirty="0" smtClean="0">
                <a:solidFill>
                  <a:schemeClr val="bg1"/>
                </a:solidFill>
                <a:latin typeface="Maven Pro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 smtClean="0">
                <a:solidFill>
                  <a:schemeClr val="bg1"/>
                </a:solidFill>
                <a:latin typeface="Maven Pro" panose="020B0604020202020204" charset="0"/>
                <a:cs typeface="Times New Roman" panose="02020603050405020304" pitchFamily="18" charset="0"/>
              </a:rPr>
              <a:t>përmes</a:t>
            </a:r>
            <a:r>
              <a:rPr lang="en-US" sz="1200" b="1" dirty="0" smtClean="0">
                <a:solidFill>
                  <a:schemeClr val="bg1"/>
                </a:solidFill>
                <a:latin typeface="Maven Pro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Maven Pro" panose="020B0604020202020204" charset="0"/>
                <a:cs typeface="Times New Roman" panose="02020603050405020304" pitchFamily="18" charset="0"/>
              </a:rPr>
              <a:t>sistemit</a:t>
            </a:r>
            <a:r>
              <a:rPr lang="en-US" sz="1200" b="1" dirty="0">
                <a:solidFill>
                  <a:schemeClr val="bg1"/>
                </a:solidFill>
                <a:latin typeface="Maven Pro" panose="020B0604020202020204" charset="0"/>
                <a:cs typeface="Times New Roman" panose="02020603050405020304" pitchFamily="18" charset="0"/>
              </a:rPr>
              <a:t> RFID.</a:t>
            </a:r>
          </a:p>
        </p:txBody>
      </p:sp>
      <p:sp>
        <p:nvSpPr>
          <p:cNvPr id="6" name="Rectangle 5"/>
          <p:cNvSpPr/>
          <p:nvPr/>
        </p:nvSpPr>
        <p:spPr>
          <a:xfrm>
            <a:off x="3384550" y="3529432"/>
            <a:ext cx="5759450" cy="1569660"/>
          </a:xfrm>
          <a:prstGeom prst="rect">
            <a:avLst/>
          </a:prstGeom>
          <a:solidFill>
            <a:srgbClr val="002845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sz="1200" b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en-US" sz="1200" b="1" dirty="0" err="1" smtClean="0">
                <a:solidFill>
                  <a:schemeClr val="bg1"/>
                </a:solidFill>
                <a:latin typeface="Maven Pro" panose="020B0604020202020204" charset="0"/>
                <a:cs typeface="Times New Roman" panose="02020603050405020304" pitchFamily="18" charset="0"/>
              </a:rPr>
              <a:t>Eksplorimi</a:t>
            </a:r>
            <a:r>
              <a:rPr lang="en-US" sz="1200" b="1" dirty="0" smtClean="0">
                <a:solidFill>
                  <a:schemeClr val="bg1"/>
                </a:solidFill>
                <a:latin typeface="Maven Pro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 smtClean="0">
                <a:solidFill>
                  <a:schemeClr val="bg1"/>
                </a:solidFill>
                <a:latin typeface="Maven Pro" panose="020B0604020202020204" charset="0"/>
                <a:cs typeface="Times New Roman" panose="02020603050405020304" pitchFamily="18" charset="0"/>
              </a:rPr>
              <a:t>i</a:t>
            </a:r>
            <a:r>
              <a:rPr lang="en-US" sz="1200" b="1" dirty="0" smtClean="0">
                <a:solidFill>
                  <a:schemeClr val="bg1"/>
                </a:solidFill>
                <a:latin typeface="Maven Pro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 smtClean="0">
                <a:solidFill>
                  <a:schemeClr val="bg1"/>
                </a:solidFill>
                <a:latin typeface="Maven Pro" panose="020B0604020202020204" charset="0"/>
                <a:cs typeface="Times New Roman" panose="02020603050405020304" pitchFamily="18" charset="0"/>
              </a:rPr>
              <a:t>potencialit</a:t>
            </a:r>
            <a:r>
              <a:rPr lang="en-US" sz="1200" b="1" dirty="0" smtClean="0">
                <a:solidFill>
                  <a:schemeClr val="bg1"/>
                </a:solidFill>
                <a:latin typeface="Maven Pro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 smtClean="0">
                <a:solidFill>
                  <a:schemeClr val="bg1"/>
                </a:solidFill>
                <a:latin typeface="Maven Pro" panose="020B0604020202020204" charset="0"/>
                <a:cs typeface="Times New Roman" panose="02020603050405020304" pitchFamily="18" charset="0"/>
              </a:rPr>
              <a:t>te</a:t>
            </a:r>
            <a:r>
              <a:rPr lang="en-US" sz="1200" b="1" dirty="0" smtClean="0">
                <a:solidFill>
                  <a:schemeClr val="bg1"/>
                </a:solidFill>
                <a:latin typeface="Maven Pro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Maven Pro" panose="020B0604020202020204" charset="0"/>
                <a:cs typeface="Times New Roman" panose="02020603050405020304" pitchFamily="18" charset="0"/>
              </a:rPr>
              <a:t>integrimit</a:t>
            </a:r>
            <a:r>
              <a:rPr lang="en-US" sz="1200" b="1" dirty="0">
                <a:solidFill>
                  <a:schemeClr val="bg1"/>
                </a:solidFill>
                <a:latin typeface="Maven Pro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Maven Pro" panose="020B0604020202020204" charset="0"/>
                <a:cs typeface="Times New Roman" panose="02020603050405020304" pitchFamily="18" charset="0"/>
              </a:rPr>
              <a:t>të</a:t>
            </a:r>
            <a:r>
              <a:rPr lang="en-US" sz="1200" b="1" dirty="0">
                <a:solidFill>
                  <a:schemeClr val="bg1"/>
                </a:solidFill>
                <a:latin typeface="Maven Pro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Maven Pro" panose="020B0604020202020204" charset="0"/>
                <a:cs typeface="Times New Roman" panose="02020603050405020304" pitchFamily="18" charset="0"/>
              </a:rPr>
              <a:t>teknologjisë</a:t>
            </a:r>
            <a:r>
              <a:rPr lang="en-US" sz="1200" b="1" dirty="0">
                <a:solidFill>
                  <a:schemeClr val="bg1"/>
                </a:solidFill>
                <a:latin typeface="Maven Pro" panose="020B0604020202020204" charset="0"/>
                <a:cs typeface="Times New Roman" panose="02020603050405020304" pitchFamily="18" charset="0"/>
              </a:rPr>
              <a:t> RFID me </a:t>
            </a:r>
            <a:r>
              <a:rPr lang="en-US" sz="1200" b="1" dirty="0" err="1">
                <a:solidFill>
                  <a:schemeClr val="bg1"/>
                </a:solidFill>
                <a:latin typeface="Maven Pro" panose="020B0604020202020204" charset="0"/>
                <a:cs typeface="Times New Roman" panose="02020603050405020304" pitchFamily="18" charset="0"/>
              </a:rPr>
              <a:t>pajisje</a:t>
            </a:r>
            <a:r>
              <a:rPr lang="en-US" sz="1200" b="1" dirty="0">
                <a:solidFill>
                  <a:schemeClr val="bg1"/>
                </a:solidFill>
                <a:latin typeface="Maven Pro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Maven Pro" panose="020B0604020202020204" charset="0"/>
                <a:cs typeface="Times New Roman" panose="02020603050405020304" pitchFamily="18" charset="0"/>
              </a:rPr>
              <a:t>dhe</a:t>
            </a:r>
            <a:r>
              <a:rPr lang="en-US" sz="1200" b="1" dirty="0">
                <a:solidFill>
                  <a:schemeClr val="bg1"/>
                </a:solidFill>
                <a:latin typeface="Maven Pro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Maven Pro" panose="020B0604020202020204" charset="0"/>
                <a:cs typeface="Times New Roman" panose="02020603050405020304" pitchFamily="18" charset="0"/>
              </a:rPr>
              <a:t>sisteme</a:t>
            </a:r>
            <a:r>
              <a:rPr lang="en-US" sz="1200" b="1" dirty="0">
                <a:solidFill>
                  <a:schemeClr val="bg1"/>
                </a:solidFill>
                <a:latin typeface="Maven Pro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Maven Pro" panose="020B0604020202020204" charset="0"/>
                <a:cs typeface="Times New Roman" panose="02020603050405020304" pitchFamily="18" charset="0"/>
              </a:rPr>
              <a:t>të</a:t>
            </a:r>
            <a:r>
              <a:rPr lang="en-US" sz="1200" b="1" dirty="0">
                <a:solidFill>
                  <a:schemeClr val="bg1"/>
                </a:solidFill>
                <a:latin typeface="Maven Pro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Maven Pro" panose="020B0604020202020204" charset="0"/>
                <a:cs typeface="Times New Roman" panose="02020603050405020304" pitchFamily="18" charset="0"/>
              </a:rPr>
              <a:t>tjera</a:t>
            </a:r>
            <a:r>
              <a:rPr lang="en-US" sz="1200" b="1" dirty="0">
                <a:solidFill>
                  <a:schemeClr val="bg1"/>
                </a:solidFill>
                <a:latin typeface="Maven Pro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Maven Pro" panose="020B0604020202020204" charset="0"/>
                <a:cs typeface="Times New Roman" panose="02020603050405020304" pitchFamily="18" charset="0"/>
              </a:rPr>
              <a:t>IoT</a:t>
            </a:r>
            <a:r>
              <a:rPr lang="en-US" sz="1200" b="1" dirty="0">
                <a:solidFill>
                  <a:schemeClr val="bg1"/>
                </a:solidFill>
                <a:latin typeface="Maven Pro" panose="020B0604020202020204" charset="0"/>
                <a:cs typeface="Times New Roman" panose="02020603050405020304" pitchFamily="18" charset="0"/>
              </a:rPr>
              <a:t>, </a:t>
            </a:r>
            <a:r>
              <a:rPr lang="en-US" sz="1200" b="1" dirty="0" err="1">
                <a:solidFill>
                  <a:schemeClr val="bg1"/>
                </a:solidFill>
                <a:latin typeface="Maven Pro" panose="020B0604020202020204" charset="0"/>
                <a:cs typeface="Times New Roman" panose="02020603050405020304" pitchFamily="18" charset="0"/>
              </a:rPr>
              <a:t>siç</a:t>
            </a:r>
            <a:r>
              <a:rPr lang="en-US" sz="1200" b="1" dirty="0">
                <a:solidFill>
                  <a:schemeClr val="bg1"/>
                </a:solidFill>
                <a:latin typeface="Maven Pro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Maven Pro" panose="020B0604020202020204" charset="0"/>
                <a:cs typeface="Times New Roman" panose="02020603050405020304" pitchFamily="18" charset="0"/>
              </a:rPr>
              <a:t>janë</a:t>
            </a:r>
            <a:r>
              <a:rPr lang="en-US" sz="1200" b="1" dirty="0">
                <a:solidFill>
                  <a:schemeClr val="bg1"/>
                </a:solidFill>
                <a:latin typeface="Maven Pro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Maven Pro" panose="020B0604020202020204" charset="0"/>
                <a:cs typeface="Times New Roman" panose="02020603050405020304" pitchFamily="18" charset="0"/>
              </a:rPr>
              <a:t>klasat</a:t>
            </a:r>
            <a:r>
              <a:rPr lang="en-US" sz="1200" b="1" dirty="0">
                <a:solidFill>
                  <a:schemeClr val="bg1"/>
                </a:solidFill>
                <a:latin typeface="Maven Pro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Maven Pro" panose="020B0604020202020204" charset="0"/>
                <a:cs typeface="Times New Roman" panose="02020603050405020304" pitchFamily="18" charset="0"/>
              </a:rPr>
              <a:t>inteligjente</a:t>
            </a:r>
            <a:r>
              <a:rPr lang="en-US" sz="1200" b="1" dirty="0">
                <a:solidFill>
                  <a:schemeClr val="bg1"/>
                </a:solidFill>
                <a:latin typeface="Maven Pro" panose="020B0604020202020204" charset="0"/>
                <a:cs typeface="Times New Roman" panose="02020603050405020304" pitchFamily="18" charset="0"/>
              </a:rPr>
              <a:t>, </a:t>
            </a:r>
            <a:r>
              <a:rPr lang="en-US" sz="1200" b="1" dirty="0" err="1">
                <a:solidFill>
                  <a:schemeClr val="bg1"/>
                </a:solidFill>
                <a:latin typeface="Maven Pro" panose="020B0604020202020204" charset="0"/>
                <a:cs typeface="Times New Roman" panose="02020603050405020304" pitchFamily="18" charset="0"/>
              </a:rPr>
              <a:t>kamerat</a:t>
            </a:r>
            <a:r>
              <a:rPr lang="en-US" sz="1200" b="1" dirty="0">
                <a:solidFill>
                  <a:schemeClr val="bg1"/>
                </a:solidFill>
                <a:latin typeface="Maven Pro" panose="020B0604020202020204" charset="0"/>
                <a:cs typeface="Times New Roman" panose="02020603050405020304" pitchFamily="18" charset="0"/>
              </a:rPr>
              <a:t> e </a:t>
            </a:r>
            <a:r>
              <a:rPr lang="en-US" sz="1200" b="1" dirty="0" err="1">
                <a:solidFill>
                  <a:schemeClr val="bg1"/>
                </a:solidFill>
                <a:latin typeface="Maven Pro" panose="020B0604020202020204" charset="0"/>
                <a:cs typeface="Times New Roman" panose="02020603050405020304" pitchFamily="18" charset="0"/>
              </a:rPr>
              <a:t>sigurisë</a:t>
            </a:r>
            <a:r>
              <a:rPr lang="en-US" sz="1200" b="1" dirty="0">
                <a:solidFill>
                  <a:schemeClr val="bg1"/>
                </a:solidFill>
                <a:latin typeface="Maven Pro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Maven Pro" panose="020B0604020202020204" charset="0"/>
                <a:cs typeface="Times New Roman" panose="02020603050405020304" pitchFamily="18" charset="0"/>
              </a:rPr>
              <a:t>dhe</a:t>
            </a:r>
            <a:r>
              <a:rPr lang="en-US" sz="1200" b="1" dirty="0">
                <a:solidFill>
                  <a:schemeClr val="bg1"/>
                </a:solidFill>
                <a:latin typeface="Maven Pro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Maven Pro" panose="020B0604020202020204" charset="0"/>
                <a:cs typeface="Times New Roman" panose="02020603050405020304" pitchFamily="18" charset="0"/>
              </a:rPr>
              <a:t>sensorët</a:t>
            </a:r>
            <a:r>
              <a:rPr lang="en-US" sz="1200" b="1" dirty="0">
                <a:solidFill>
                  <a:schemeClr val="bg1"/>
                </a:solidFill>
                <a:latin typeface="Maven Pro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Maven Pro" panose="020B0604020202020204" charset="0"/>
                <a:cs typeface="Times New Roman" panose="02020603050405020304" pitchFamily="18" charset="0"/>
              </a:rPr>
              <a:t>mjedisorë</a:t>
            </a:r>
            <a:r>
              <a:rPr lang="en-US" sz="1200" b="1" dirty="0" smtClean="0">
                <a:solidFill>
                  <a:schemeClr val="bg1"/>
                </a:solidFill>
                <a:latin typeface="Maven Pro" panose="020B0604020202020204" charset="0"/>
                <a:cs typeface="Times New Roman" panose="02020603050405020304" pitchFamily="18" charset="0"/>
              </a:rPr>
              <a:t>.</a:t>
            </a:r>
            <a:endParaRPr lang="en-US" sz="1200" b="1" dirty="0">
              <a:solidFill>
                <a:schemeClr val="bg1"/>
              </a:solidFill>
              <a:latin typeface="Maven Pro" panose="020B0604020202020204" charset="0"/>
              <a:cs typeface="Times New Roman" panose="02020603050405020304" pitchFamily="18" charset="0"/>
            </a:endParaRPr>
          </a:p>
          <a:p>
            <a:r>
              <a:rPr lang="en-US" sz="1200" b="1" dirty="0" smtClean="0">
                <a:solidFill>
                  <a:srgbClr val="00B050"/>
                </a:solidFill>
                <a:latin typeface="Maven Pro" panose="020B0604020202020204" charset="0"/>
                <a:cs typeface="Times New Roman" panose="02020603050405020304" pitchFamily="18" charset="0"/>
              </a:rPr>
              <a:t>2. </a:t>
            </a:r>
            <a:r>
              <a:rPr lang="en-US" sz="1200" b="1" dirty="0" err="1" smtClean="0">
                <a:solidFill>
                  <a:schemeClr val="bg1"/>
                </a:solidFill>
                <a:latin typeface="Maven Pro" panose="020B0604020202020204" charset="0"/>
                <a:cs typeface="Times New Roman" panose="02020603050405020304" pitchFamily="18" charset="0"/>
              </a:rPr>
              <a:t>Zhvillimi</a:t>
            </a:r>
            <a:r>
              <a:rPr lang="en-US" sz="1200" b="1" dirty="0" smtClean="0">
                <a:solidFill>
                  <a:schemeClr val="bg1"/>
                </a:solidFill>
                <a:latin typeface="Maven Pro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 smtClean="0">
                <a:solidFill>
                  <a:schemeClr val="bg1"/>
                </a:solidFill>
                <a:latin typeface="Maven Pro" panose="020B0604020202020204" charset="0"/>
                <a:cs typeface="Times New Roman" panose="02020603050405020304" pitchFamily="18" charset="0"/>
              </a:rPr>
              <a:t>i</a:t>
            </a:r>
            <a:r>
              <a:rPr lang="en-US" sz="1200" b="1" dirty="0" smtClean="0">
                <a:solidFill>
                  <a:schemeClr val="bg1"/>
                </a:solidFill>
                <a:latin typeface="Maven Pro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Maven Pro" panose="020B0604020202020204" charset="0"/>
                <a:cs typeface="Times New Roman" panose="02020603050405020304" pitchFamily="18" charset="0"/>
              </a:rPr>
              <a:t>një</a:t>
            </a:r>
            <a:r>
              <a:rPr lang="en-US" sz="1200" b="1" dirty="0">
                <a:solidFill>
                  <a:schemeClr val="bg1"/>
                </a:solidFill>
                <a:latin typeface="Maven Pro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Maven Pro" panose="020B0604020202020204" charset="0"/>
                <a:cs typeface="Times New Roman" panose="02020603050405020304" pitchFamily="18" charset="0"/>
              </a:rPr>
              <a:t>ndërfaqe</a:t>
            </a:r>
            <a:r>
              <a:rPr lang="en-US" sz="1200" b="1" dirty="0">
                <a:solidFill>
                  <a:schemeClr val="bg1"/>
                </a:solidFill>
                <a:latin typeface="Maven Pro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Maven Pro" panose="020B0604020202020204" charset="0"/>
                <a:cs typeface="Times New Roman" panose="02020603050405020304" pitchFamily="18" charset="0"/>
              </a:rPr>
              <a:t>miqësore</a:t>
            </a:r>
            <a:r>
              <a:rPr lang="en-US" sz="1200" b="1" dirty="0">
                <a:solidFill>
                  <a:schemeClr val="bg1"/>
                </a:solidFill>
                <a:latin typeface="Maven Pro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Maven Pro" panose="020B0604020202020204" charset="0"/>
                <a:cs typeface="Times New Roman" panose="02020603050405020304" pitchFamily="18" charset="0"/>
              </a:rPr>
              <a:t>për</a:t>
            </a:r>
            <a:r>
              <a:rPr lang="en-US" sz="1200" b="1" dirty="0">
                <a:solidFill>
                  <a:schemeClr val="bg1"/>
                </a:solidFill>
                <a:latin typeface="Maven Pro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Maven Pro" panose="020B0604020202020204" charset="0"/>
                <a:cs typeface="Times New Roman" panose="02020603050405020304" pitchFamily="18" charset="0"/>
              </a:rPr>
              <a:t>përdoruesit</a:t>
            </a:r>
            <a:r>
              <a:rPr lang="en-US" sz="1200" b="1" dirty="0">
                <a:solidFill>
                  <a:schemeClr val="bg1"/>
                </a:solidFill>
                <a:latin typeface="Maven Pro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Maven Pro" panose="020B0604020202020204" charset="0"/>
                <a:cs typeface="Times New Roman" panose="02020603050405020304" pitchFamily="18" charset="0"/>
              </a:rPr>
              <a:t>për</a:t>
            </a:r>
            <a:r>
              <a:rPr lang="en-US" sz="1200" b="1" dirty="0">
                <a:solidFill>
                  <a:schemeClr val="bg1"/>
                </a:solidFill>
                <a:latin typeface="Maven Pro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Maven Pro" panose="020B0604020202020204" charset="0"/>
                <a:cs typeface="Times New Roman" panose="02020603050405020304" pitchFamily="18" charset="0"/>
              </a:rPr>
              <a:t>aksesin</a:t>
            </a:r>
            <a:r>
              <a:rPr lang="en-US" sz="1200" b="1" dirty="0">
                <a:solidFill>
                  <a:schemeClr val="bg1"/>
                </a:solidFill>
                <a:latin typeface="Maven Pro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Maven Pro" panose="020B0604020202020204" charset="0"/>
                <a:cs typeface="Times New Roman" panose="02020603050405020304" pitchFamily="18" charset="0"/>
              </a:rPr>
              <a:t>dhe</a:t>
            </a:r>
            <a:r>
              <a:rPr lang="en-US" sz="1200" b="1" dirty="0">
                <a:solidFill>
                  <a:schemeClr val="bg1"/>
                </a:solidFill>
                <a:latin typeface="Maven Pro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Maven Pro" panose="020B0604020202020204" charset="0"/>
                <a:cs typeface="Times New Roman" panose="02020603050405020304" pitchFamily="18" charset="0"/>
              </a:rPr>
              <a:t>përdorimin</a:t>
            </a:r>
            <a:r>
              <a:rPr lang="en-US" sz="1200" b="1" dirty="0">
                <a:solidFill>
                  <a:schemeClr val="bg1"/>
                </a:solidFill>
                <a:latin typeface="Maven Pro" panose="020B0604020202020204" charset="0"/>
                <a:cs typeface="Times New Roman" panose="02020603050405020304" pitchFamily="18" charset="0"/>
              </a:rPr>
              <a:t> e </a:t>
            </a:r>
            <a:r>
              <a:rPr lang="en-US" sz="1200" b="1" dirty="0" err="1">
                <a:solidFill>
                  <a:schemeClr val="bg1"/>
                </a:solidFill>
                <a:latin typeface="Maven Pro" panose="020B0604020202020204" charset="0"/>
                <a:cs typeface="Times New Roman" panose="02020603050405020304" pitchFamily="18" charset="0"/>
              </a:rPr>
              <a:t>sistemit</a:t>
            </a:r>
            <a:r>
              <a:rPr lang="en-US" sz="1200" b="1" dirty="0">
                <a:solidFill>
                  <a:schemeClr val="bg1"/>
                </a:solidFill>
                <a:latin typeface="Maven Pro" panose="020B0604020202020204" charset="0"/>
                <a:cs typeface="Times New Roman" panose="02020603050405020304" pitchFamily="18" charset="0"/>
              </a:rPr>
              <a:t> RFID </a:t>
            </a:r>
            <a:r>
              <a:rPr lang="en-US" sz="1200" b="1" dirty="0" err="1">
                <a:solidFill>
                  <a:schemeClr val="bg1"/>
                </a:solidFill>
                <a:latin typeface="Maven Pro" panose="020B0604020202020204" charset="0"/>
                <a:cs typeface="Times New Roman" panose="02020603050405020304" pitchFamily="18" charset="0"/>
              </a:rPr>
              <a:t>nëpër</a:t>
            </a:r>
            <a:r>
              <a:rPr lang="en-US" sz="1200" b="1" dirty="0">
                <a:solidFill>
                  <a:schemeClr val="bg1"/>
                </a:solidFill>
                <a:latin typeface="Maven Pro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Maven Pro" panose="020B0604020202020204" charset="0"/>
                <a:cs typeface="Times New Roman" panose="02020603050405020304" pitchFamily="18" charset="0"/>
              </a:rPr>
              <a:t>pajisje</a:t>
            </a:r>
            <a:r>
              <a:rPr lang="en-US" sz="1200" b="1" dirty="0">
                <a:solidFill>
                  <a:schemeClr val="bg1"/>
                </a:solidFill>
                <a:latin typeface="Maven Pro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Maven Pro" panose="020B0604020202020204" charset="0"/>
                <a:cs typeface="Times New Roman" panose="02020603050405020304" pitchFamily="18" charset="0"/>
              </a:rPr>
              <a:t>dhe</a:t>
            </a:r>
            <a:r>
              <a:rPr lang="en-US" sz="1200" b="1" dirty="0">
                <a:solidFill>
                  <a:schemeClr val="bg1"/>
                </a:solidFill>
                <a:latin typeface="Maven Pro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Maven Pro" panose="020B0604020202020204" charset="0"/>
                <a:cs typeface="Times New Roman" panose="02020603050405020304" pitchFamily="18" charset="0"/>
              </a:rPr>
              <a:t>platforma</a:t>
            </a:r>
            <a:r>
              <a:rPr lang="en-US" sz="1200" b="1" dirty="0">
                <a:solidFill>
                  <a:schemeClr val="bg1"/>
                </a:solidFill>
                <a:latin typeface="Maven Pro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Maven Pro" panose="020B0604020202020204" charset="0"/>
                <a:cs typeface="Times New Roman" panose="02020603050405020304" pitchFamily="18" charset="0"/>
              </a:rPr>
              <a:t>të</a:t>
            </a:r>
            <a:r>
              <a:rPr lang="en-US" sz="1200" b="1" dirty="0">
                <a:solidFill>
                  <a:schemeClr val="bg1"/>
                </a:solidFill>
                <a:latin typeface="Maven Pro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Maven Pro" panose="020B0604020202020204" charset="0"/>
                <a:cs typeface="Times New Roman" panose="02020603050405020304" pitchFamily="18" charset="0"/>
              </a:rPr>
              <a:t>ndryshme</a:t>
            </a:r>
            <a:r>
              <a:rPr lang="en-US" sz="1200" b="1" dirty="0" smtClean="0">
                <a:solidFill>
                  <a:schemeClr val="bg1"/>
                </a:solidFill>
                <a:latin typeface="Maven Pro" panose="020B0604020202020204" charset="0"/>
                <a:cs typeface="Times New Roman" panose="02020603050405020304" pitchFamily="18" charset="0"/>
              </a:rPr>
              <a:t>.</a:t>
            </a:r>
            <a:endParaRPr lang="en-US" sz="1200" b="1" dirty="0">
              <a:solidFill>
                <a:schemeClr val="bg1"/>
              </a:solidFill>
              <a:latin typeface="Maven Pro" panose="020B0604020202020204" charset="0"/>
              <a:cs typeface="Times New Roman" panose="02020603050405020304" pitchFamily="18" charset="0"/>
            </a:endParaRPr>
          </a:p>
          <a:p>
            <a:r>
              <a:rPr lang="en-US" sz="1200" b="1" dirty="0" smtClean="0">
                <a:solidFill>
                  <a:srgbClr val="00B050"/>
                </a:solidFill>
                <a:latin typeface="Maven Pro" panose="020B0604020202020204" charset="0"/>
                <a:cs typeface="Times New Roman" panose="02020603050405020304" pitchFamily="18" charset="0"/>
              </a:rPr>
              <a:t>3. </a:t>
            </a:r>
            <a:r>
              <a:rPr lang="en-US" sz="1200" b="1" dirty="0" err="1" smtClean="0">
                <a:solidFill>
                  <a:schemeClr val="bg1"/>
                </a:solidFill>
                <a:latin typeface="Maven Pro" panose="020B0604020202020204" charset="0"/>
                <a:cs typeface="Times New Roman" panose="02020603050405020304" pitchFamily="18" charset="0"/>
              </a:rPr>
              <a:t>Mbledhja</a:t>
            </a:r>
            <a:r>
              <a:rPr lang="en-US" sz="1200" b="1" dirty="0" smtClean="0">
                <a:solidFill>
                  <a:schemeClr val="bg1"/>
                </a:solidFill>
                <a:latin typeface="Maven Pro" panose="020B0604020202020204" charset="0"/>
                <a:cs typeface="Times New Roman" panose="02020603050405020304" pitchFamily="18" charset="0"/>
              </a:rPr>
              <a:t> e </a:t>
            </a:r>
            <a:r>
              <a:rPr lang="en-US" sz="1200" b="1" dirty="0" err="1" smtClean="0">
                <a:solidFill>
                  <a:schemeClr val="bg1"/>
                </a:solidFill>
                <a:latin typeface="Maven Pro" panose="020B0604020202020204" charset="0"/>
                <a:cs typeface="Times New Roman" panose="02020603050405020304" pitchFamily="18" charset="0"/>
              </a:rPr>
              <a:t>reagimeve</a:t>
            </a:r>
            <a:r>
              <a:rPr lang="en-US" sz="1200" b="1" dirty="0" smtClean="0">
                <a:solidFill>
                  <a:schemeClr val="bg1"/>
                </a:solidFill>
                <a:latin typeface="Maven Pro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Maven Pro" panose="020B0604020202020204" charset="0"/>
                <a:cs typeface="Times New Roman" panose="02020603050405020304" pitchFamily="18" charset="0"/>
              </a:rPr>
              <a:t>nga</a:t>
            </a:r>
            <a:r>
              <a:rPr lang="en-US" sz="1200" b="1" dirty="0">
                <a:solidFill>
                  <a:schemeClr val="bg1"/>
                </a:solidFill>
                <a:latin typeface="Maven Pro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Maven Pro" panose="020B0604020202020204" charset="0"/>
                <a:cs typeface="Times New Roman" panose="02020603050405020304" pitchFamily="18" charset="0"/>
              </a:rPr>
              <a:t>përdoruesit</a:t>
            </a:r>
            <a:r>
              <a:rPr lang="en-US" sz="1200" b="1" dirty="0">
                <a:solidFill>
                  <a:schemeClr val="bg1"/>
                </a:solidFill>
                <a:latin typeface="Maven Pro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Maven Pro" panose="020B0604020202020204" charset="0"/>
                <a:cs typeface="Times New Roman" panose="02020603050405020304" pitchFamily="18" charset="0"/>
              </a:rPr>
              <a:t>dhe</a:t>
            </a:r>
            <a:r>
              <a:rPr lang="en-US" sz="1200" b="1" dirty="0">
                <a:solidFill>
                  <a:schemeClr val="bg1"/>
                </a:solidFill>
                <a:latin typeface="Maven Pro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 smtClean="0">
                <a:solidFill>
                  <a:schemeClr val="bg1"/>
                </a:solidFill>
                <a:latin typeface="Maven Pro" panose="020B0604020202020204" charset="0"/>
                <a:cs typeface="Times New Roman" panose="02020603050405020304" pitchFamily="18" charset="0"/>
              </a:rPr>
              <a:t>vlerësimi</a:t>
            </a:r>
            <a:r>
              <a:rPr lang="en-US" sz="1200" b="1" dirty="0" smtClean="0">
                <a:solidFill>
                  <a:schemeClr val="bg1"/>
                </a:solidFill>
                <a:latin typeface="Maven Pro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 smtClean="0">
                <a:solidFill>
                  <a:schemeClr val="bg1"/>
                </a:solidFill>
                <a:latin typeface="Maven Pro" panose="020B0604020202020204" charset="0"/>
                <a:cs typeface="Times New Roman" panose="02020603050405020304" pitchFamily="18" charset="0"/>
              </a:rPr>
              <a:t>dhe</a:t>
            </a:r>
            <a:r>
              <a:rPr lang="en-US" sz="1200" b="1" dirty="0" smtClean="0">
                <a:solidFill>
                  <a:schemeClr val="bg1"/>
                </a:solidFill>
                <a:latin typeface="Maven Pro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 smtClean="0">
                <a:solidFill>
                  <a:schemeClr val="bg1"/>
                </a:solidFill>
                <a:latin typeface="Maven Pro" panose="020B0604020202020204" charset="0"/>
                <a:cs typeface="Times New Roman" panose="02020603050405020304" pitchFamily="18" charset="0"/>
              </a:rPr>
              <a:t>përmirësimi</a:t>
            </a:r>
            <a:r>
              <a:rPr lang="en-US" sz="1200" b="1" dirty="0" smtClean="0">
                <a:solidFill>
                  <a:schemeClr val="bg1"/>
                </a:solidFill>
                <a:latin typeface="Maven Pro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Maven Pro" panose="020B0604020202020204" charset="0"/>
                <a:cs typeface="Times New Roman" panose="02020603050405020304" pitchFamily="18" charset="0"/>
              </a:rPr>
              <a:t>vazhdimisht</a:t>
            </a:r>
            <a:r>
              <a:rPr lang="en-US" sz="1200" b="1" dirty="0">
                <a:solidFill>
                  <a:schemeClr val="bg1"/>
                </a:solidFill>
                <a:latin typeface="Maven Pro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 smtClean="0">
                <a:solidFill>
                  <a:schemeClr val="bg1"/>
                </a:solidFill>
                <a:latin typeface="Maven Pro" panose="020B0604020202020204" charset="0"/>
                <a:cs typeface="Times New Roman" panose="02020603050405020304" pitchFamily="18" charset="0"/>
              </a:rPr>
              <a:t>i</a:t>
            </a:r>
            <a:r>
              <a:rPr lang="en-US" sz="1200" b="1" dirty="0" smtClean="0">
                <a:solidFill>
                  <a:schemeClr val="bg1"/>
                </a:solidFill>
                <a:latin typeface="Maven Pro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 smtClean="0">
                <a:solidFill>
                  <a:schemeClr val="bg1"/>
                </a:solidFill>
                <a:latin typeface="Maven Pro" panose="020B0604020202020204" charset="0"/>
                <a:cs typeface="Times New Roman" panose="02020603050405020304" pitchFamily="18" charset="0"/>
              </a:rPr>
              <a:t>sistemin</a:t>
            </a:r>
            <a:r>
              <a:rPr lang="en-US" sz="1200" b="1" dirty="0" smtClean="0">
                <a:solidFill>
                  <a:schemeClr val="bg1"/>
                </a:solidFill>
                <a:latin typeface="Maven Pro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200" b="1" dirty="0">
                <a:solidFill>
                  <a:schemeClr val="bg1"/>
                </a:solidFill>
                <a:latin typeface="Maven Pro" panose="020B0604020202020204" charset="0"/>
                <a:cs typeface="Times New Roman" panose="02020603050405020304" pitchFamily="18" charset="0"/>
              </a:rPr>
              <a:t>RFID </a:t>
            </a:r>
            <a:r>
              <a:rPr lang="en-US" sz="1200" b="1" dirty="0" err="1">
                <a:solidFill>
                  <a:schemeClr val="bg1"/>
                </a:solidFill>
                <a:latin typeface="Maven Pro" panose="020B0604020202020204" charset="0"/>
                <a:cs typeface="Times New Roman" panose="02020603050405020304" pitchFamily="18" charset="0"/>
              </a:rPr>
              <a:t>për</a:t>
            </a:r>
            <a:r>
              <a:rPr lang="en-US" sz="1200" b="1" dirty="0">
                <a:solidFill>
                  <a:schemeClr val="bg1"/>
                </a:solidFill>
                <a:latin typeface="Maven Pro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Maven Pro" panose="020B0604020202020204" charset="0"/>
                <a:cs typeface="Times New Roman" panose="02020603050405020304" pitchFamily="18" charset="0"/>
              </a:rPr>
              <a:t>të</a:t>
            </a:r>
            <a:r>
              <a:rPr lang="en-US" sz="1200" b="1" dirty="0">
                <a:solidFill>
                  <a:schemeClr val="bg1"/>
                </a:solidFill>
                <a:latin typeface="Maven Pro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Maven Pro" panose="020B0604020202020204" charset="0"/>
                <a:cs typeface="Times New Roman" panose="02020603050405020304" pitchFamily="18" charset="0"/>
              </a:rPr>
              <a:t>përmbushur</a:t>
            </a:r>
            <a:r>
              <a:rPr lang="en-US" sz="1200" b="1" dirty="0">
                <a:solidFill>
                  <a:schemeClr val="bg1"/>
                </a:solidFill>
                <a:latin typeface="Maven Pro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Maven Pro" panose="020B0604020202020204" charset="0"/>
                <a:cs typeface="Times New Roman" panose="02020603050405020304" pitchFamily="18" charset="0"/>
              </a:rPr>
              <a:t>nevojat</a:t>
            </a:r>
            <a:r>
              <a:rPr lang="en-US" sz="1200" b="1" dirty="0">
                <a:solidFill>
                  <a:schemeClr val="bg1"/>
                </a:solidFill>
                <a:latin typeface="Maven Pro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Maven Pro" panose="020B0604020202020204" charset="0"/>
                <a:cs typeface="Times New Roman" panose="02020603050405020304" pitchFamily="18" charset="0"/>
              </a:rPr>
              <a:t>dhe</a:t>
            </a:r>
            <a:r>
              <a:rPr lang="en-US" sz="1200" b="1" dirty="0">
                <a:solidFill>
                  <a:schemeClr val="bg1"/>
                </a:solidFill>
                <a:latin typeface="Maven Pro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Maven Pro" panose="020B0604020202020204" charset="0"/>
                <a:cs typeface="Times New Roman" panose="02020603050405020304" pitchFamily="18" charset="0"/>
              </a:rPr>
              <a:t>pritshmëritë</a:t>
            </a:r>
            <a:r>
              <a:rPr lang="en-US" sz="1200" b="1" dirty="0">
                <a:solidFill>
                  <a:schemeClr val="bg1"/>
                </a:solidFill>
                <a:latin typeface="Maven Pro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Maven Pro" panose="020B0604020202020204" charset="0"/>
                <a:cs typeface="Times New Roman" panose="02020603050405020304" pitchFamily="18" charset="0"/>
              </a:rPr>
              <a:t>në</a:t>
            </a:r>
            <a:r>
              <a:rPr lang="en-US" sz="1200" b="1" dirty="0">
                <a:solidFill>
                  <a:schemeClr val="bg1"/>
                </a:solidFill>
                <a:latin typeface="Maven Pro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Maven Pro" panose="020B0604020202020204" charset="0"/>
                <a:cs typeface="Times New Roman" panose="02020603050405020304" pitchFamily="18" charset="0"/>
              </a:rPr>
              <a:t>zhvillim</a:t>
            </a:r>
            <a:r>
              <a:rPr lang="en-US" sz="1200" b="1" dirty="0">
                <a:solidFill>
                  <a:schemeClr val="bg1"/>
                </a:solidFill>
                <a:latin typeface="Maven Pro" panose="020B0604020202020204" charset="0"/>
                <a:cs typeface="Times New Roman" panose="02020603050405020304" pitchFamily="18" charset="0"/>
              </a:rPr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29"/>
          <p:cNvSpPr txBox="1">
            <a:spLocks noGrp="1"/>
          </p:cNvSpPr>
          <p:nvPr>
            <p:ph type="ctrTitle" idx="4"/>
          </p:nvPr>
        </p:nvSpPr>
        <p:spPr>
          <a:xfrm>
            <a:off x="382450" y="181951"/>
            <a:ext cx="6153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PALËT E INTERESIT</a:t>
            </a:r>
            <a:endParaRPr dirty="0"/>
          </a:p>
        </p:txBody>
      </p:sp>
      <p:sp>
        <p:nvSpPr>
          <p:cNvPr id="594" name="Google Shape;594;p29"/>
          <p:cNvSpPr/>
          <p:nvPr/>
        </p:nvSpPr>
        <p:spPr>
          <a:xfrm>
            <a:off x="923634" y="3637035"/>
            <a:ext cx="121172" cy="121198"/>
          </a:xfrm>
          <a:custGeom>
            <a:avLst/>
            <a:gdLst/>
            <a:ahLst/>
            <a:cxnLst/>
            <a:rect l="l" t="t" r="r" b="b"/>
            <a:pathLst>
              <a:path w="4624" h="4625" extrusionOk="0">
                <a:moveTo>
                  <a:pt x="0" y="1"/>
                </a:moveTo>
                <a:lnTo>
                  <a:pt x="0" y="4624"/>
                </a:lnTo>
                <a:lnTo>
                  <a:pt x="4624" y="4624"/>
                </a:lnTo>
                <a:lnTo>
                  <a:pt x="462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5" name="Google Shape;595;p29"/>
          <p:cNvSpPr/>
          <p:nvPr/>
        </p:nvSpPr>
        <p:spPr>
          <a:xfrm>
            <a:off x="8282034" y="2960760"/>
            <a:ext cx="121172" cy="121198"/>
          </a:xfrm>
          <a:custGeom>
            <a:avLst/>
            <a:gdLst/>
            <a:ahLst/>
            <a:cxnLst/>
            <a:rect l="l" t="t" r="r" b="b"/>
            <a:pathLst>
              <a:path w="4624" h="4625" extrusionOk="0">
                <a:moveTo>
                  <a:pt x="0" y="1"/>
                </a:moveTo>
                <a:lnTo>
                  <a:pt x="0" y="4624"/>
                </a:lnTo>
                <a:lnTo>
                  <a:pt x="4624" y="4624"/>
                </a:lnTo>
                <a:lnTo>
                  <a:pt x="462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1649800238"/>
              </p:ext>
            </p:extLst>
          </p:nvPr>
        </p:nvGraphicFramePr>
        <p:xfrm>
          <a:off x="1486679" y="759751"/>
          <a:ext cx="6295052" cy="43103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8">
            <a:biLevel thresh="25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100000" contras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754017" y="1929134"/>
            <a:ext cx="1760376" cy="176037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2923" y="119316"/>
            <a:ext cx="4727700" cy="577800"/>
          </a:xfrm>
        </p:spPr>
        <p:txBody>
          <a:bodyPr/>
          <a:lstStyle/>
          <a:p>
            <a:r>
              <a:rPr lang="en-US" smtClean="0"/>
              <a:t>DEFINIMI I VLERAVE</a:t>
            </a:r>
            <a:endParaRPr lang="en-US" dirty="0"/>
          </a:p>
        </p:txBody>
      </p:sp>
      <p:sp>
        <p:nvSpPr>
          <p:cNvPr id="59" name="Rounded Rectangle 58"/>
          <p:cNvSpPr/>
          <p:nvPr/>
        </p:nvSpPr>
        <p:spPr>
          <a:xfrm>
            <a:off x="3801810" y="701997"/>
            <a:ext cx="1219200" cy="429208"/>
          </a:xfrm>
          <a:prstGeom prst="roundRect">
            <a:avLst>
              <a:gd name="adj" fmla="val 19659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b="1" dirty="0">
                <a:latin typeface="Advent Pro SemiBold" panose="020B0604020202020204" charset="0"/>
              </a:rPr>
              <a:t>PROTOTIPI</a:t>
            </a:r>
          </a:p>
        </p:txBody>
      </p:sp>
      <p:sp>
        <p:nvSpPr>
          <p:cNvPr id="60" name="Rounded Rectangle 59"/>
          <p:cNvSpPr/>
          <p:nvPr/>
        </p:nvSpPr>
        <p:spPr>
          <a:xfrm>
            <a:off x="727788" y="1912428"/>
            <a:ext cx="2051156" cy="464316"/>
          </a:xfrm>
          <a:prstGeom prst="roundRect">
            <a:avLst>
              <a:gd name="adj" fmla="val 19659"/>
            </a:avLst>
          </a:prstGeom>
          <a:solidFill>
            <a:srgbClr val="1AD6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 err="1">
                <a:latin typeface="Advent Pro SemiBold" panose="020B0604020202020204" charset="0"/>
              </a:rPr>
              <a:t>Faza</a:t>
            </a:r>
            <a:r>
              <a:rPr lang="en-GB" sz="1600" dirty="0">
                <a:latin typeface="Advent Pro SemiBold" panose="020B0604020202020204" charset="0"/>
              </a:rPr>
              <a:t> e </a:t>
            </a:r>
            <a:r>
              <a:rPr lang="en-GB" sz="1600" dirty="0" err="1">
                <a:latin typeface="Advent Pro SemiBold" panose="020B0604020202020204" charset="0"/>
              </a:rPr>
              <a:t>informacionit</a:t>
            </a:r>
            <a:endParaRPr lang="en-GB" sz="1600" dirty="0">
              <a:latin typeface="Advent Pro SemiBold" panose="020B0604020202020204" charset="0"/>
            </a:endParaRPr>
          </a:p>
        </p:txBody>
      </p:sp>
      <p:sp>
        <p:nvSpPr>
          <p:cNvPr id="61" name="Rounded Rectangle 60"/>
          <p:cNvSpPr/>
          <p:nvPr/>
        </p:nvSpPr>
        <p:spPr>
          <a:xfrm>
            <a:off x="6111212" y="1877319"/>
            <a:ext cx="2416968" cy="499424"/>
          </a:xfrm>
          <a:prstGeom prst="roundRect">
            <a:avLst>
              <a:gd name="adj" fmla="val 19659"/>
            </a:avLst>
          </a:prstGeom>
          <a:solidFill>
            <a:srgbClr val="1AD6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 err="1">
                <a:solidFill>
                  <a:schemeClr val="bg1"/>
                </a:solidFill>
                <a:latin typeface="Advent Pro SemiBold" panose="020B0604020202020204" charset="0"/>
              </a:rPr>
              <a:t>Faza</a:t>
            </a:r>
            <a:r>
              <a:rPr lang="en-GB" sz="1600" dirty="0">
                <a:solidFill>
                  <a:schemeClr val="bg1"/>
                </a:solidFill>
                <a:latin typeface="Advent Pro SemiBold" panose="020B0604020202020204" charset="0"/>
              </a:rPr>
              <a:t> e </a:t>
            </a:r>
            <a:r>
              <a:rPr lang="en-GB" sz="1600" dirty="0" err="1">
                <a:solidFill>
                  <a:schemeClr val="bg1"/>
                </a:solidFill>
                <a:latin typeface="Advent Pro SemiBold" panose="020B0604020202020204" charset="0"/>
              </a:rPr>
              <a:t>analiz</a:t>
            </a:r>
            <a:r>
              <a:rPr lang="sq-AL" sz="1600" dirty="0">
                <a:solidFill>
                  <a:schemeClr val="bg1"/>
                </a:solidFill>
                <a:latin typeface="Advent Pro SemiBold" panose="020B0604020202020204" charset="0"/>
              </a:rPr>
              <a:t>ës së funksionit</a:t>
            </a:r>
            <a:endParaRPr lang="en-GB" sz="1600" dirty="0">
              <a:solidFill>
                <a:schemeClr val="bg1"/>
              </a:solidFill>
              <a:latin typeface="Advent Pro SemiBold" panose="020B0604020202020204" charset="0"/>
            </a:endParaRP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6CBABB1-C133-9BC7-E13E-83170C0DA6CC}"/>
              </a:ext>
            </a:extLst>
          </p:cNvPr>
          <p:cNvGrpSpPr/>
          <p:nvPr/>
        </p:nvGrpSpPr>
        <p:grpSpPr>
          <a:xfrm>
            <a:off x="4411410" y="1203428"/>
            <a:ext cx="1620928" cy="964797"/>
            <a:chOff x="3336125" y="-854054"/>
            <a:chExt cx="1647129" cy="973795"/>
          </a:xfrm>
        </p:grpSpPr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BCAD8580-3639-2F13-6065-DA996F237908}"/>
                </a:ext>
              </a:extLst>
            </p:cNvPr>
            <p:cNvCxnSpPr>
              <a:cxnSpLocks/>
            </p:cNvCxnSpPr>
            <p:nvPr/>
          </p:nvCxnSpPr>
          <p:spPr>
            <a:xfrm>
              <a:off x="3336125" y="-854054"/>
              <a:ext cx="0" cy="959013"/>
            </a:xfrm>
            <a:prstGeom prst="line">
              <a:avLst/>
            </a:prstGeom>
            <a:noFill/>
            <a:ln w="12700" cap="flat" cmpd="sng" algn="ctr">
              <a:solidFill>
                <a:schemeClr val="bg1"/>
              </a:solidFill>
              <a:prstDash val="solid"/>
              <a:miter lim="800000"/>
              <a:headEnd type="oval" w="lg" len="lg"/>
              <a:tailEnd type="oval" w="sm" len="sm"/>
            </a:ln>
            <a:effectLst/>
          </p:spPr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01F2C99F-B366-0EC8-6D2A-EE76826ECB0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36125" y="119741"/>
              <a:ext cx="1647129" cy="0"/>
            </a:xfrm>
            <a:prstGeom prst="line">
              <a:avLst/>
            </a:prstGeom>
            <a:noFill/>
            <a:ln w="12700" cap="flat" cmpd="sng" algn="ctr">
              <a:solidFill>
                <a:schemeClr val="bg1"/>
              </a:solidFill>
              <a:prstDash val="solid"/>
              <a:miter lim="800000"/>
              <a:headEnd type="oval" w="lg" len="lg"/>
              <a:tailEnd type="oval" w="sm" len="sm"/>
            </a:ln>
            <a:effectLst/>
          </p:spPr>
        </p:cxn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62094908-767D-A20E-A0E8-93D227B561CB}"/>
              </a:ext>
            </a:extLst>
          </p:cNvPr>
          <p:cNvGrpSpPr/>
          <p:nvPr/>
        </p:nvGrpSpPr>
        <p:grpSpPr>
          <a:xfrm>
            <a:off x="2857818" y="1196105"/>
            <a:ext cx="1553592" cy="972120"/>
            <a:chOff x="4346553" y="853651"/>
            <a:chExt cx="1553592" cy="964797"/>
          </a:xfrm>
        </p:grpSpPr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A2504508-D718-5300-74F2-6BD5F3536381}"/>
                </a:ext>
              </a:extLst>
            </p:cNvPr>
            <p:cNvCxnSpPr>
              <a:cxnSpLocks/>
            </p:cNvCxnSpPr>
            <p:nvPr/>
          </p:nvCxnSpPr>
          <p:spPr>
            <a:xfrm>
              <a:off x="4346553" y="1818448"/>
              <a:ext cx="1553592" cy="0"/>
            </a:xfrm>
            <a:prstGeom prst="line">
              <a:avLst/>
            </a:prstGeom>
            <a:noFill/>
            <a:ln w="12700" cap="flat" cmpd="sng" algn="ctr">
              <a:solidFill>
                <a:schemeClr val="bg1"/>
              </a:solidFill>
              <a:prstDash val="solid"/>
              <a:miter lim="800000"/>
              <a:headEnd type="oval" w="lg" len="lg"/>
              <a:tailEnd type="oval" w="sm" len="sm"/>
            </a:ln>
            <a:effectLst/>
          </p:spPr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C5896207-0930-F018-7F40-F17E0AF3F759}"/>
                </a:ext>
              </a:extLst>
            </p:cNvPr>
            <p:cNvCxnSpPr>
              <a:cxnSpLocks/>
            </p:cNvCxnSpPr>
            <p:nvPr/>
          </p:nvCxnSpPr>
          <p:spPr>
            <a:xfrm>
              <a:off x="5900144" y="853651"/>
              <a:ext cx="0" cy="958757"/>
            </a:xfrm>
            <a:prstGeom prst="line">
              <a:avLst/>
            </a:prstGeom>
            <a:noFill/>
            <a:ln w="12700" cap="flat" cmpd="sng" algn="ctr">
              <a:solidFill>
                <a:schemeClr val="bg1"/>
              </a:solidFill>
              <a:prstDash val="solid"/>
              <a:miter lim="800000"/>
              <a:headEnd type="oval" w="lg" len="lg"/>
              <a:tailEnd type="oval" w="sm" len="sm"/>
            </a:ln>
            <a:effectLst/>
          </p:spPr>
        </p:cxn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2BCCB26C-5EE7-6EFA-534F-C9FC4591E46F}"/>
              </a:ext>
            </a:extLst>
          </p:cNvPr>
          <p:cNvGrpSpPr/>
          <p:nvPr/>
        </p:nvGrpSpPr>
        <p:grpSpPr>
          <a:xfrm>
            <a:off x="162316" y="2160903"/>
            <a:ext cx="4249095" cy="582297"/>
            <a:chOff x="-758067" y="-636837"/>
            <a:chExt cx="4717188" cy="1954499"/>
          </a:xfrm>
        </p:grpSpPr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0E6F7D6F-E96C-291F-D81C-900EC42C23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59119" y="-636837"/>
              <a:ext cx="2" cy="1948459"/>
            </a:xfrm>
            <a:prstGeom prst="line">
              <a:avLst/>
            </a:prstGeom>
            <a:noFill/>
            <a:ln w="12700" cap="flat" cmpd="sng" algn="ctr">
              <a:solidFill>
                <a:schemeClr val="bg1"/>
              </a:solidFill>
              <a:prstDash val="solid"/>
              <a:miter lim="800000"/>
              <a:headEnd type="oval" w="lg" len="lg"/>
              <a:tailEnd type="oval" w="sm" len="sm"/>
            </a:ln>
            <a:effectLst/>
          </p:spPr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28D2523E-827F-7EE5-368A-8BD5659607CC}"/>
                </a:ext>
              </a:extLst>
            </p:cNvPr>
            <p:cNvCxnSpPr>
              <a:cxnSpLocks/>
            </p:cNvCxnSpPr>
            <p:nvPr/>
          </p:nvCxnSpPr>
          <p:spPr>
            <a:xfrm>
              <a:off x="-758067" y="1317662"/>
              <a:ext cx="4717187" cy="0"/>
            </a:xfrm>
            <a:prstGeom prst="line">
              <a:avLst/>
            </a:prstGeom>
            <a:noFill/>
            <a:ln w="12700" cap="flat" cmpd="sng" algn="ctr">
              <a:solidFill>
                <a:schemeClr val="bg1"/>
              </a:solidFill>
              <a:prstDash val="solid"/>
              <a:miter lim="800000"/>
              <a:headEnd type="oval" w="lg" len="lg"/>
              <a:tailEnd type="oval" w="sm" len="sm"/>
            </a:ln>
            <a:effectLst/>
          </p:spPr>
        </p:cxn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ED481433-831B-3523-32BA-120E39D2EFA9}"/>
              </a:ext>
            </a:extLst>
          </p:cNvPr>
          <p:cNvGrpSpPr/>
          <p:nvPr/>
        </p:nvGrpSpPr>
        <p:grpSpPr>
          <a:xfrm>
            <a:off x="162316" y="2741401"/>
            <a:ext cx="664998" cy="511872"/>
            <a:chOff x="-853949" y="254682"/>
            <a:chExt cx="1317749" cy="2079614"/>
          </a:xfrm>
        </p:grpSpPr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B016E23A-A48B-1A6A-2373-8AC582C421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853923" y="254682"/>
              <a:ext cx="11748" cy="2079614"/>
            </a:xfrm>
            <a:prstGeom prst="line">
              <a:avLst/>
            </a:prstGeom>
            <a:noFill/>
            <a:ln w="12700" cap="flat" cmpd="sng" algn="ctr">
              <a:solidFill>
                <a:schemeClr val="bg1"/>
              </a:solidFill>
              <a:prstDash val="solid"/>
              <a:miter lim="800000"/>
              <a:headEnd type="oval" w="lg" len="lg"/>
              <a:tailEnd type="oval" w="sm" len="sm"/>
            </a:ln>
            <a:effectLst/>
          </p:spPr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8F11FF1-64CB-9714-E1CF-3DF3931B7D8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853949" y="2334296"/>
              <a:ext cx="1317749" cy="0"/>
            </a:xfrm>
            <a:prstGeom prst="line">
              <a:avLst/>
            </a:prstGeom>
            <a:noFill/>
            <a:ln w="12700" cap="flat" cmpd="sng" algn="ctr">
              <a:solidFill>
                <a:schemeClr val="bg1"/>
              </a:solidFill>
              <a:prstDash val="solid"/>
              <a:miter lim="800000"/>
              <a:headEnd type="oval" w="lg" len="lg"/>
              <a:tailEnd type="oval" w="sm" len="sm"/>
            </a:ln>
            <a:effectLst/>
          </p:spPr>
        </p:cxnSp>
      </p:grpSp>
      <p:grpSp>
        <p:nvGrpSpPr>
          <p:cNvPr id="76" name="Google Shape;1681;p52"/>
          <p:cNvGrpSpPr/>
          <p:nvPr/>
        </p:nvGrpSpPr>
        <p:grpSpPr>
          <a:xfrm>
            <a:off x="262211" y="2947868"/>
            <a:ext cx="1127372" cy="591358"/>
            <a:chOff x="4411970" y="2726085"/>
            <a:chExt cx="643107" cy="193659"/>
          </a:xfrm>
          <a:solidFill>
            <a:srgbClr val="FFCC00"/>
          </a:solidFill>
        </p:grpSpPr>
        <p:sp>
          <p:nvSpPr>
            <p:cNvPr id="77" name="Google Shape;1682;p52"/>
            <p:cNvSpPr/>
            <p:nvPr/>
          </p:nvSpPr>
          <p:spPr>
            <a:xfrm>
              <a:off x="4411970" y="2726085"/>
              <a:ext cx="118796" cy="193659"/>
            </a:xfrm>
            <a:custGeom>
              <a:avLst/>
              <a:gdLst/>
              <a:ahLst/>
              <a:cxnLst/>
              <a:rect l="l" t="t" r="r" b="b"/>
              <a:pathLst>
                <a:path w="2631" h="4289" extrusionOk="0">
                  <a:moveTo>
                    <a:pt x="450" y="0"/>
                  </a:moveTo>
                  <a:cubicBezTo>
                    <a:pt x="357" y="0"/>
                    <a:pt x="264" y="35"/>
                    <a:pt x="193" y="106"/>
                  </a:cubicBezTo>
                  <a:lnTo>
                    <a:pt x="1" y="298"/>
                  </a:lnTo>
                  <a:lnTo>
                    <a:pt x="1591" y="1886"/>
                  </a:lnTo>
                  <a:cubicBezTo>
                    <a:pt x="1732" y="2029"/>
                    <a:pt x="1732" y="2258"/>
                    <a:pt x="1591" y="2401"/>
                  </a:cubicBezTo>
                  <a:lnTo>
                    <a:pt x="1" y="3991"/>
                  </a:lnTo>
                  <a:lnTo>
                    <a:pt x="193" y="4183"/>
                  </a:lnTo>
                  <a:cubicBezTo>
                    <a:pt x="264" y="4253"/>
                    <a:pt x="357" y="4288"/>
                    <a:pt x="450" y="4288"/>
                  </a:cubicBezTo>
                  <a:cubicBezTo>
                    <a:pt x="543" y="4288"/>
                    <a:pt x="636" y="4253"/>
                    <a:pt x="707" y="4183"/>
                  </a:cubicBezTo>
                  <a:lnTo>
                    <a:pt x="2488" y="2401"/>
                  </a:lnTo>
                  <a:cubicBezTo>
                    <a:pt x="2630" y="2260"/>
                    <a:pt x="2630" y="2029"/>
                    <a:pt x="2488" y="1888"/>
                  </a:cubicBezTo>
                  <a:lnTo>
                    <a:pt x="707" y="106"/>
                  </a:lnTo>
                  <a:cubicBezTo>
                    <a:pt x="636" y="35"/>
                    <a:pt x="543" y="0"/>
                    <a:pt x="450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8" name="Google Shape;1683;p52"/>
            <p:cNvSpPr/>
            <p:nvPr/>
          </p:nvSpPr>
          <p:spPr>
            <a:xfrm>
              <a:off x="4426058" y="2791601"/>
              <a:ext cx="36167" cy="62627"/>
            </a:xfrm>
            <a:custGeom>
              <a:avLst/>
              <a:gdLst/>
              <a:ahLst/>
              <a:cxnLst/>
              <a:rect l="l" t="t" r="r" b="b"/>
              <a:pathLst>
                <a:path w="801" h="1387" extrusionOk="0">
                  <a:moveTo>
                    <a:pt x="176" y="0"/>
                  </a:moveTo>
                  <a:cubicBezTo>
                    <a:pt x="87" y="0"/>
                    <a:pt x="1" y="69"/>
                    <a:pt x="1" y="173"/>
                  </a:cubicBezTo>
                  <a:lnTo>
                    <a:pt x="1" y="1214"/>
                  </a:lnTo>
                  <a:cubicBezTo>
                    <a:pt x="1" y="1318"/>
                    <a:pt x="87" y="1386"/>
                    <a:pt x="176" y="1386"/>
                  </a:cubicBezTo>
                  <a:cubicBezTo>
                    <a:pt x="218" y="1386"/>
                    <a:pt x="262" y="1371"/>
                    <a:pt x="297" y="1335"/>
                  </a:cubicBezTo>
                  <a:lnTo>
                    <a:pt x="627" y="1006"/>
                  </a:lnTo>
                  <a:cubicBezTo>
                    <a:pt x="800" y="834"/>
                    <a:pt x="800" y="554"/>
                    <a:pt x="627" y="381"/>
                  </a:cubicBezTo>
                  <a:lnTo>
                    <a:pt x="297" y="51"/>
                  </a:lnTo>
                  <a:cubicBezTo>
                    <a:pt x="262" y="16"/>
                    <a:pt x="218" y="0"/>
                    <a:pt x="176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9" name="Google Shape;1684;p52"/>
            <p:cNvSpPr/>
            <p:nvPr/>
          </p:nvSpPr>
          <p:spPr>
            <a:xfrm>
              <a:off x="4456806" y="2743875"/>
              <a:ext cx="598271" cy="157989"/>
            </a:xfrm>
            <a:custGeom>
              <a:avLst/>
              <a:gdLst/>
              <a:ahLst/>
              <a:cxnLst/>
              <a:rect l="l" t="t" r="r" b="b"/>
              <a:pathLst>
                <a:path w="13250" h="3499" extrusionOk="0">
                  <a:moveTo>
                    <a:pt x="1" y="0"/>
                  </a:moveTo>
                  <a:lnTo>
                    <a:pt x="1495" y="1494"/>
                  </a:lnTo>
                  <a:cubicBezTo>
                    <a:pt x="1635" y="1635"/>
                    <a:pt x="1635" y="1866"/>
                    <a:pt x="1495" y="2007"/>
                  </a:cubicBezTo>
                  <a:lnTo>
                    <a:pt x="2" y="3499"/>
                  </a:lnTo>
                  <a:lnTo>
                    <a:pt x="11527" y="3499"/>
                  </a:lnTo>
                  <a:lnTo>
                    <a:pt x="13250" y="1750"/>
                  </a:lnTo>
                  <a:lnTo>
                    <a:pt x="11527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80" name="Rectangle 79"/>
          <p:cNvSpPr/>
          <p:nvPr/>
        </p:nvSpPr>
        <p:spPr>
          <a:xfrm>
            <a:off x="118884" y="3017381"/>
            <a:ext cx="1479264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100" dirty="0" smtClean="0">
                <a:latin typeface="Advent Pro SemiBold" panose="020B0604020202020204" charset="0"/>
              </a:rPr>
              <a:t>Monitorimi </a:t>
            </a:r>
            <a:r>
              <a:rPr lang="pt-BR" sz="1100" dirty="0">
                <a:latin typeface="Advent Pro SemiBold" panose="020B0604020202020204" charset="0"/>
              </a:rPr>
              <a:t>dhe </a:t>
            </a:r>
            <a:endParaRPr lang="pt-BR" sz="1100" dirty="0" smtClean="0">
              <a:latin typeface="Advent Pro SemiBold" panose="020B0604020202020204" charset="0"/>
            </a:endParaRPr>
          </a:p>
          <a:p>
            <a:pPr algn="ctr"/>
            <a:r>
              <a:rPr lang="pt-BR" sz="1100" dirty="0" smtClean="0">
                <a:latin typeface="Advent Pro SemiBold" panose="020B0604020202020204" charset="0"/>
              </a:rPr>
              <a:t>evidenca </a:t>
            </a:r>
            <a:r>
              <a:rPr lang="pt-BR" sz="1100" dirty="0">
                <a:latin typeface="Advent Pro SemiBold" panose="020B0604020202020204" charset="0"/>
              </a:rPr>
              <a:t>e </a:t>
            </a:r>
            <a:r>
              <a:rPr lang="pt-BR" sz="1100" dirty="0" smtClean="0">
                <a:latin typeface="Advent Pro SemiBold" panose="020B0604020202020204" charset="0"/>
              </a:rPr>
              <a:t>orës</a:t>
            </a:r>
            <a:endParaRPr lang="en-US" sz="1100" dirty="0">
              <a:latin typeface="Advent Pro SemiBold" panose="020B0604020202020204" charset="0"/>
            </a:endParaRPr>
          </a:p>
        </p:txBody>
      </p:sp>
      <p:grpSp>
        <p:nvGrpSpPr>
          <p:cNvPr id="81" name="Google Shape;1681;p52"/>
          <p:cNvGrpSpPr/>
          <p:nvPr/>
        </p:nvGrpSpPr>
        <p:grpSpPr>
          <a:xfrm>
            <a:off x="1337711" y="2947867"/>
            <a:ext cx="1045820" cy="584371"/>
            <a:chOff x="4411970" y="2726085"/>
            <a:chExt cx="643107" cy="193659"/>
          </a:xfrm>
          <a:solidFill>
            <a:srgbClr val="FFCC00"/>
          </a:solidFill>
        </p:grpSpPr>
        <p:sp>
          <p:nvSpPr>
            <p:cNvPr id="82" name="Google Shape;1682;p52"/>
            <p:cNvSpPr/>
            <p:nvPr/>
          </p:nvSpPr>
          <p:spPr>
            <a:xfrm>
              <a:off x="4411970" y="2726085"/>
              <a:ext cx="118796" cy="193659"/>
            </a:xfrm>
            <a:custGeom>
              <a:avLst/>
              <a:gdLst/>
              <a:ahLst/>
              <a:cxnLst/>
              <a:rect l="l" t="t" r="r" b="b"/>
              <a:pathLst>
                <a:path w="2631" h="4289" extrusionOk="0">
                  <a:moveTo>
                    <a:pt x="450" y="0"/>
                  </a:moveTo>
                  <a:cubicBezTo>
                    <a:pt x="357" y="0"/>
                    <a:pt x="264" y="35"/>
                    <a:pt x="193" y="106"/>
                  </a:cubicBezTo>
                  <a:lnTo>
                    <a:pt x="1" y="298"/>
                  </a:lnTo>
                  <a:lnTo>
                    <a:pt x="1591" y="1886"/>
                  </a:lnTo>
                  <a:cubicBezTo>
                    <a:pt x="1732" y="2029"/>
                    <a:pt x="1732" y="2258"/>
                    <a:pt x="1591" y="2401"/>
                  </a:cubicBezTo>
                  <a:lnTo>
                    <a:pt x="1" y="3991"/>
                  </a:lnTo>
                  <a:lnTo>
                    <a:pt x="193" y="4183"/>
                  </a:lnTo>
                  <a:cubicBezTo>
                    <a:pt x="264" y="4253"/>
                    <a:pt x="357" y="4288"/>
                    <a:pt x="450" y="4288"/>
                  </a:cubicBezTo>
                  <a:cubicBezTo>
                    <a:pt x="543" y="4288"/>
                    <a:pt x="636" y="4253"/>
                    <a:pt x="707" y="4183"/>
                  </a:cubicBezTo>
                  <a:lnTo>
                    <a:pt x="2488" y="2401"/>
                  </a:lnTo>
                  <a:cubicBezTo>
                    <a:pt x="2630" y="2260"/>
                    <a:pt x="2630" y="2029"/>
                    <a:pt x="2488" y="1888"/>
                  </a:cubicBezTo>
                  <a:lnTo>
                    <a:pt x="707" y="106"/>
                  </a:lnTo>
                  <a:cubicBezTo>
                    <a:pt x="636" y="35"/>
                    <a:pt x="543" y="0"/>
                    <a:pt x="450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3" name="Google Shape;1683;p52"/>
            <p:cNvSpPr/>
            <p:nvPr/>
          </p:nvSpPr>
          <p:spPr>
            <a:xfrm>
              <a:off x="4426058" y="2791601"/>
              <a:ext cx="36167" cy="62627"/>
            </a:xfrm>
            <a:custGeom>
              <a:avLst/>
              <a:gdLst/>
              <a:ahLst/>
              <a:cxnLst/>
              <a:rect l="l" t="t" r="r" b="b"/>
              <a:pathLst>
                <a:path w="801" h="1387" extrusionOk="0">
                  <a:moveTo>
                    <a:pt x="176" y="0"/>
                  </a:moveTo>
                  <a:cubicBezTo>
                    <a:pt x="87" y="0"/>
                    <a:pt x="1" y="69"/>
                    <a:pt x="1" y="173"/>
                  </a:cubicBezTo>
                  <a:lnTo>
                    <a:pt x="1" y="1214"/>
                  </a:lnTo>
                  <a:cubicBezTo>
                    <a:pt x="1" y="1318"/>
                    <a:pt x="87" y="1386"/>
                    <a:pt x="176" y="1386"/>
                  </a:cubicBezTo>
                  <a:cubicBezTo>
                    <a:pt x="218" y="1386"/>
                    <a:pt x="262" y="1371"/>
                    <a:pt x="297" y="1335"/>
                  </a:cubicBezTo>
                  <a:lnTo>
                    <a:pt x="627" y="1006"/>
                  </a:lnTo>
                  <a:cubicBezTo>
                    <a:pt x="800" y="834"/>
                    <a:pt x="800" y="554"/>
                    <a:pt x="627" y="381"/>
                  </a:cubicBezTo>
                  <a:lnTo>
                    <a:pt x="297" y="51"/>
                  </a:lnTo>
                  <a:cubicBezTo>
                    <a:pt x="262" y="16"/>
                    <a:pt x="218" y="0"/>
                    <a:pt x="176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4" name="Google Shape;1684;p52"/>
            <p:cNvSpPr/>
            <p:nvPr/>
          </p:nvSpPr>
          <p:spPr>
            <a:xfrm>
              <a:off x="4456806" y="2743875"/>
              <a:ext cx="598271" cy="157989"/>
            </a:xfrm>
            <a:custGeom>
              <a:avLst/>
              <a:gdLst/>
              <a:ahLst/>
              <a:cxnLst/>
              <a:rect l="l" t="t" r="r" b="b"/>
              <a:pathLst>
                <a:path w="13250" h="3499" extrusionOk="0">
                  <a:moveTo>
                    <a:pt x="1" y="0"/>
                  </a:moveTo>
                  <a:lnTo>
                    <a:pt x="1495" y="1494"/>
                  </a:lnTo>
                  <a:cubicBezTo>
                    <a:pt x="1635" y="1635"/>
                    <a:pt x="1635" y="1866"/>
                    <a:pt x="1495" y="2007"/>
                  </a:cubicBezTo>
                  <a:lnTo>
                    <a:pt x="2" y="3499"/>
                  </a:lnTo>
                  <a:lnTo>
                    <a:pt x="11527" y="3499"/>
                  </a:lnTo>
                  <a:lnTo>
                    <a:pt x="13250" y="1750"/>
                  </a:lnTo>
                  <a:lnTo>
                    <a:pt x="11527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85" name="Rectangle 84"/>
          <p:cNvSpPr/>
          <p:nvPr/>
        </p:nvSpPr>
        <p:spPr>
          <a:xfrm>
            <a:off x="1481196" y="3008525"/>
            <a:ext cx="81176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nn-NO" sz="1200" dirty="0">
                <a:latin typeface="Advent Pro SemiBold" panose="020B0604020202020204" charset="0"/>
              </a:rPr>
              <a:t>Vlerësimi i </a:t>
            </a:r>
          </a:p>
          <a:p>
            <a:pPr lvl="0" algn="ctr"/>
            <a:r>
              <a:rPr lang="nn-NO" sz="1200" dirty="0">
                <a:latin typeface="Advent Pro SemiBold" panose="020B0604020202020204" charset="0"/>
              </a:rPr>
              <a:t>aktivitetit</a:t>
            </a:r>
            <a:endParaRPr lang="en-US" dirty="0"/>
          </a:p>
        </p:txBody>
      </p:sp>
      <p:grpSp>
        <p:nvGrpSpPr>
          <p:cNvPr id="86" name="Google Shape;1681;p52"/>
          <p:cNvGrpSpPr/>
          <p:nvPr/>
        </p:nvGrpSpPr>
        <p:grpSpPr>
          <a:xfrm>
            <a:off x="2343107" y="2951718"/>
            <a:ext cx="1078439" cy="580520"/>
            <a:chOff x="4411970" y="2726085"/>
            <a:chExt cx="643107" cy="193659"/>
          </a:xfrm>
          <a:solidFill>
            <a:srgbClr val="FFCC00"/>
          </a:solidFill>
        </p:grpSpPr>
        <p:sp>
          <p:nvSpPr>
            <p:cNvPr id="87" name="Google Shape;1682;p52"/>
            <p:cNvSpPr/>
            <p:nvPr/>
          </p:nvSpPr>
          <p:spPr>
            <a:xfrm>
              <a:off x="4411970" y="2726085"/>
              <a:ext cx="118796" cy="193659"/>
            </a:xfrm>
            <a:custGeom>
              <a:avLst/>
              <a:gdLst/>
              <a:ahLst/>
              <a:cxnLst/>
              <a:rect l="l" t="t" r="r" b="b"/>
              <a:pathLst>
                <a:path w="2631" h="4289" extrusionOk="0">
                  <a:moveTo>
                    <a:pt x="450" y="0"/>
                  </a:moveTo>
                  <a:cubicBezTo>
                    <a:pt x="357" y="0"/>
                    <a:pt x="264" y="35"/>
                    <a:pt x="193" y="106"/>
                  </a:cubicBezTo>
                  <a:lnTo>
                    <a:pt x="1" y="298"/>
                  </a:lnTo>
                  <a:lnTo>
                    <a:pt x="1591" y="1886"/>
                  </a:lnTo>
                  <a:cubicBezTo>
                    <a:pt x="1732" y="2029"/>
                    <a:pt x="1732" y="2258"/>
                    <a:pt x="1591" y="2401"/>
                  </a:cubicBezTo>
                  <a:lnTo>
                    <a:pt x="1" y="3991"/>
                  </a:lnTo>
                  <a:lnTo>
                    <a:pt x="193" y="4183"/>
                  </a:lnTo>
                  <a:cubicBezTo>
                    <a:pt x="264" y="4253"/>
                    <a:pt x="357" y="4288"/>
                    <a:pt x="450" y="4288"/>
                  </a:cubicBezTo>
                  <a:cubicBezTo>
                    <a:pt x="543" y="4288"/>
                    <a:pt x="636" y="4253"/>
                    <a:pt x="707" y="4183"/>
                  </a:cubicBezTo>
                  <a:lnTo>
                    <a:pt x="2488" y="2401"/>
                  </a:lnTo>
                  <a:cubicBezTo>
                    <a:pt x="2630" y="2260"/>
                    <a:pt x="2630" y="2029"/>
                    <a:pt x="2488" y="1888"/>
                  </a:cubicBezTo>
                  <a:lnTo>
                    <a:pt x="707" y="106"/>
                  </a:lnTo>
                  <a:cubicBezTo>
                    <a:pt x="636" y="35"/>
                    <a:pt x="543" y="0"/>
                    <a:pt x="450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8" name="Google Shape;1683;p52"/>
            <p:cNvSpPr/>
            <p:nvPr/>
          </p:nvSpPr>
          <p:spPr>
            <a:xfrm>
              <a:off x="4426058" y="2791601"/>
              <a:ext cx="36167" cy="62627"/>
            </a:xfrm>
            <a:custGeom>
              <a:avLst/>
              <a:gdLst/>
              <a:ahLst/>
              <a:cxnLst/>
              <a:rect l="l" t="t" r="r" b="b"/>
              <a:pathLst>
                <a:path w="801" h="1387" extrusionOk="0">
                  <a:moveTo>
                    <a:pt x="176" y="0"/>
                  </a:moveTo>
                  <a:cubicBezTo>
                    <a:pt x="87" y="0"/>
                    <a:pt x="1" y="69"/>
                    <a:pt x="1" y="173"/>
                  </a:cubicBezTo>
                  <a:lnTo>
                    <a:pt x="1" y="1214"/>
                  </a:lnTo>
                  <a:cubicBezTo>
                    <a:pt x="1" y="1318"/>
                    <a:pt x="87" y="1386"/>
                    <a:pt x="176" y="1386"/>
                  </a:cubicBezTo>
                  <a:cubicBezTo>
                    <a:pt x="218" y="1386"/>
                    <a:pt x="262" y="1371"/>
                    <a:pt x="297" y="1335"/>
                  </a:cubicBezTo>
                  <a:lnTo>
                    <a:pt x="627" y="1006"/>
                  </a:lnTo>
                  <a:cubicBezTo>
                    <a:pt x="800" y="834"/>
                    <a:pt x="800" y="554"/>
                    <a:pt x="627" y="381"/>
                  </a:cubicBezTo>
                  <a:lnTo>
                    <a:pt x="297" y="51"/>
                  </a:lnTo>
                  <a:cubicBezTo>
                    <a:pt x="262" y="16"/>
                    <a:pt x="218" y="0"/>
                    <a:pt x="176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9" name="Google Shape;1684;p52"/>
            <p:cNvSpPr/>
            <p:nvPr/>
          </p:nvSpPr>
          <p:spPr>
            <a:xfrm>
              <a:off x="4456806" y="2743875"/>
              <a:ext cx="598271" cy="157989"/>
            </a:xfrm>
            <a:custGeom>
              <a:avLst/>
              <a:gdLst/>
              <a:ahLst/>
              <a:cxnLst/>
              <a:rect l="l" t="t" r="r" b="b"/>
              <a:pathLst>
                <a:path w="13250" h="3499" extrusionOk="0">
                  <a:moveTo>
                    <a:pt x="1" y="0"/>
                  </a:moveTo>
                  <a:lnTo>
                    <a:pt x="1495" y="1494"/>
                  </a:lnTo>
                  <a:cubicBezTo>
                    <a:pt x="1635" y="1635"/>
                    <a:pt x="1635" y="1866"/>
                    <a:pt x="1495" y="2007"/>
                  </a:cubicBezTo>
                  <a:lnTo>
                    <a:pt x="2" y="3499"/>
                  </a:lnTo>
                  <a:lnTo>
                    <a:pt x="11527" y="3499"/>
                  </a:lnTo>
                  <a:lnTo>
                    <a:pt x="13250" y="1750"/>
                  </a:lnTo>
                  <a:lnTo>
                    <a:pt x="11527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90" name="Google Shape;1681;p52"/>
          <p:cNvGrpSpPr/>
          <p:nvPr/>
        </p:nvGrpSpPr>
        <p:grpSpPr>
          <a:xfrm>
            <a:off x="3406984" y="2953791"/>
            <a:ext cx="1093147" cy="571675"/>
            <a:chOff x="4411970" y="2726085"/>
            <a:chExt cx="643107" cy="193659"/>
          </a:xfrm>
          <a:solidFill>
            <a:srgbClr val="FFCC00"/>
          </a:solidFill>
        </p:grpSpPr>
        <p:sp>
          <p:nvSpPr>
            <p:cNvPr id="91" name="Google Shape;1682;p52"/>
            <p:cNvSpPr/>
            <p:nvPr/>
          </p:nvSpPr>
          <p:spPr>
            <a:xfrm>
              <a:off x="4411970" y="2726085"/>
              <a:ext cx="118796" cy="193659"/>
            </a:xfrm>
            <a:custGeom>
              <a:avLst/>
              <a:gdLst/>
              <a:ahLst/>
              <a:cxnLst/>
              <a:rect l="l" t="t" r="r" b="b"/>
              <a:pathLst>
                <a:path w="2631" h="4289" extrusionOk="0">
                  <a:moveTo>
                    <a:pt x="450" y="0"/>
                  </a:moveTo>
                  <a:cubicBezTo>
                    <a:pt x="357" y="0"/>
                    <a:pt x="264" y="35"/>
                    <a:pt x="193" y="106"/>
                  </a:cubicBezTo>
                  <a:lnTo>
                    <a:pt x="1" y="298"/>
                  </a:lnTo>
                  <a:lnTo>
                    <a:pt x="1591" y="1886"/>
                  </a:lnTo>
                  <a:cubicBezTo>
                    <a:pt x="1732" y="2029"/>
                    <a:pt x="1732" y="2258"/>
                    <a:pt x="1591" y="2401"/>
                  </a:cubicBezTo>
                  <a:lnTo>
                    <a:pt x="1" y="3991"/>
                  </a:lnTo>
                  <a:lnTo>
                    <a:pt x="193" y="4183"/>
                  </a:lnTo>
                  <a:cubicBezTo>
                    <a:pt x="264" y="4253"/>
                    <a:pt x="357" y="4288"/>
                    <a:pt x="450" y="4288"/>
                  </a:cubicBezTo>
                  <a:cubicBezTo>
                    <a:pt x="543" y="4288"/>
                    <a:pt x="636" y="4253"/>
                    <a:pt x="707" y="4183"/>
                  </a:cubicBezTo>
                  <a:lnTo>
                    <a:pt x="2488" y="2401"/>
                  </a:lnTo>
                  <a:cubicBezTo>
                    <a:pt x="2630" y="2260"/>
                    <a:pt x="2630" y="2029"/>
                    <a:pt x="2488" y="1888"/>
                  </a:cubicBezTo>
                  <a:lnTo>
                    <a:pt x="707" y="106"/>
                  </a:lnTo>
                  <a:cubicBezTo>
                    <a:pt x="636" y="35"/>
                    <a:pt x="543" y="0"/>
                    <a:pt x="450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2" name="Google Shape;1683;p52"/>
            <p:cNvSpPr/>
            <p:nvPr/>
          </p:nvSpPr>
          <p:spPr>
            <a:xfrm>
              <a:off x="4426058" y="2791601"/>
              <a:ext cx="36167" cy="62627"/>
            </a:xfrm>
            <a:custGeom>
              <a:avLst/>
              <a:gdLst/>
              <a:ahLst/>
              <a:cxnLst/>
              <a:rect l="l" t="t" r="r" b="b"/>
              <a:pathLst>
                <a:path w="801" h="1387" extrusionOk="0">
                  <a:moveTo>
                    <a:pt x="176" y="0"/>
                  </a:moveTo>
                  <a:cubicBezTo>
                    <a:pt x="87" y="0"/>
                    <a:pt x="1" y="69"/>
                    <a:pt x="1" y="173"/>
                  </a:cubicBezTo>
                  <a:lnTo>
                    <a:pt x="1" y="1214"/>
                  </a:lnTo>
                  <a:cubicBezTo>
                    <a:pt x="1" y="1318"/>
                    <a:pt x="87" y="1386"/>
                    <a:pt x="176" y="1386"/>
                  </a:cubicBezTo>
                  <a:cubicBezTo>
                    <a:pt x="218" y="1386"/>
                    <a:pt x="262" y="1371"/>
                    <a:pt x="297" y="1335"/>
                  </a:cubicBezTo>
                  <a:lnTo>
                    <a:pt x="627" y="1006"/>
                  </a:lnTo>
                  <a:cubicBezTo>
                    <a:pt x="800" y="834"/>
                    <a:pt x="800" y="554"/>
                    <a:pt x="627" y="381"/>
                  </a:cubicBezTo>
                  <a:lnTo>
                    <a:pt x="297" y="51"/>
                  </a:lnTo>
                  <a:cubicBezTo>
                    <a:pt x="262" y="16"/>
                    <a:pt x="218" y="0"/>
                    <a:pt x="176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3" name="Google Shape;1684;p52"/>
            <p:cNvSpPr/>
            <p:nvPr/>
          </p:nvSpPr>
          <p:spPr>
            <a:xfrm>
              <a:off x="4456806" y="2743875"/>
              <a:ext cx="598271" cy="157989"/>
            </a:xfrm>
            <a:custGeom>
              <a:avLst/>
              <a:gdLst/>
              <a:ahLst/>
              <a:cxnLst/>
              <a:rect l="l" t="t" r="r" b="b"/>
              <a:pathLst>
                <a:path w="13250" h="3499" extrusionOk="0">
                  <a:moveTo>
                    <a:pt x="1" y="0"/>
                  </a:moveTo>
                  <a:lnTo>
                    <a:pt x="1495" y="1494"/>
                  </a:lnTo>
                  <a:cubicBezTo>
                    <a:pt x="1635" y="1635"/>
                    <a:pt x="1635" y="1866"/>
                    <a:pt x="1495" y="2007"/>
                  </a:cubicBezTo>
                  <a:lnTo>
                    <a:pt x="2" y="3499"/>
                  </a:lnTo>
                  <a:lnTo>
                    <a:pt x="11527" y="3499"/>
                  </a:lnTo>
                  <a:lnTo>
                    <a:pt x="13250" y="1750"/>
                  </a:lnTo>
                  <a:lnTo>
                    <a:pt x="11527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94" name="Google Shape;1681;p52"/>
          <p:cNvGrpSpPr/>
          <p:nvPr/>
        </p:nvGrpSpPr>
        <p:grpSpPr>
          <a:xfrm>
            <a:off x="4488610" y="2954854"/>
            <a:ext cx="1091772" cy="570745"/>
            <a:chOff x="4411970" y="2726085"/>
            <a:chExt cx="643107" cy="193659"/>
          </a:xfrm>
          <a:solidFill>
            <a:srgbClr val="FFCC00"/>
          </a:solidFill>
        </p:grpSpPr>
        <p:sp>
          <p:nvSpPr>
            <p:cNvPr id="95" name="Google Shape;1682;p52"/>
            <p:cNvSpPr/>
            <p:nvPr/>
          </p:nvSpPr>
          <p:spPr>
            <a:xfrm>
              <a:off x="4411970" y="2726085"/>
              <a:ext cx="118796" cy="193659"/>
            </a:xfrm>
            <a:custGeom>
              <a:avLst/>
              <a:gdLst/>
              <a:ahLst/>
              <a:cxnLst/>
              <a:rect l="l" t="t" r="r" b="b"/>
              <a:pathLst>
                <a:path w="2631" h="4289" extrusionOk="0">
                  <a:moveTo>
                    <a:pt x="450" y="0"/>
                  </a:moveTo>
                  <a:cubicBezTo>
                    <a:pt x="357" y="0"/>
                    <a:pt x="264" y="35"/>
                    <a:pt x="193" y="106"/>
                  </a:cubicBezTo>
                  <a:lnTo>
                    <a:pt x="1" y="298"/>
                  </a:lnTo>
                  <a:lnTo>
                    <a:pt x="1591" y="1886"/>
                  </a:lnTo>
                  <a:cubicBezTo>
                    <a:pt x="1732" y="2029"/>
                    <a:pt x="1732" y="2258"/>
                    <a:pt x="1591" y="2401"/>
                  </a:cubicBezTo>
                  <a:lnTo>
                    <a:pt x="1" y="3991"/>
                  </a:lnTo>
                  <a:lnTo>
                    <a:pt x="193" y="4183"/>
                  </a:lnTo>
                  <a:cubicBezTo>
                    <a:pt x="264" y="4253"/>
                    <a:pt x="357" y="4288"/>
                    <a:pt x="450" y="4288"/>
                  </a:cubicBezTo>
                  <a:cubicBezTo>
                    <a:pt x="543" y="4288"/>
                    <a:pt x="636" y="4253"/>
                    <a:pt x="707" y="4183"/>
                  </a:cubicBezTo>
                  <a:lnTo>
                    <a:pt x="2488" y="2401"/>
                  </a:lnTo>
                  <a:cubicBezTo>
                    <a:pt x="2630" y="2260"/>
                    <a:pt x="2630" y="2029"/>
                    <a:pt x="2488" y="1888"/>
                  </a:cubicBezTo>
                  <a:lnTo>
                    <a:pt x="707" y="106"/>
                  </a:lnTo>
                  <a:cubicBezTo>
                    <a:pt x="636" y="35"/>
                    <a:pt x="543" y="0"/>
                    <a:pt x="450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6" name="Google Shape;1683;p52"/>
            <p:cNvSpPr/>
            <p:nvPr/>
          </p:nvSpPr>
          <p:spPr>
            <a:xfrm>
              <a:off x="4426058" y="2791601"/>
              <a:ext cx="36167" cy="62627"/>
            </a:xfrm>
            <a:custGeom>
              <a:avLst/>
              <a:gdLst/>
              <a:ahLst/>
              <a:cxnLst/>
              <a:rect l="l" t="t" r="r" b="b"/>
              <a:pathLst>
                <a:path w="801" h="1387" extrusionOk="0">
                  <a:moveTo>
                    <a:pt x="176" y="0"/>
                  </a:moveTo>
                  <a:cubicBezTo>
                    <a:pt x="87" y="0"/>
                    <a:pt x="1" y="69"/>
                    <a:pt x="1" y="173"/>
                  </a:cubicBezTo>
                  <a:lnTo>
                    <a:pt x="1" y="1214"/>
                  </a:lnTo>
                  <a:cubicBezTo>
                    <a:pt x="1" y="1318"/>
                    <a:pt x="87" y="1386"/>
                    <a:pt x="176" y="1386"/>
                  </a:cubicBezTo>
                  <a:cubicBezTo>
                    <a:pt x="218" y="1386"/>
                    <a:pt x="262" y="1371"/>
                    <a:pt x="297" y="1335"/>
                  </a:cubicBezTo>
                  <a:lnTo>
                    <a:pt x="627" y="1006"/>
                  </a:lnTo>
                  <a:cubicBezTo>
                    <a:pt x="800" y="834"/>
                    <a:pt x="800" y="554"/>
                    <a:pt x="627" y="381"/>
                  </a:cubicBezTo>
                  <a:lnTo>
                    <a:pt x="297" y="51"/>
                  </a:lnTo>
                  <a:cubicBezTo>
                    <a:pt x="262" y="16"/>
                    <a:pt x="218" y="0"/>
                    <a:pt x="176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7" name="Google Shape;1684;p52"/>
            <p:cNvSpPr/>
            <p:nvPr/>
          </p:nvSpPr>
          <p:spPr>
            <a:xfrm>
              <a:off x="4456806" y="2743875"/>
              <a:ext cx="598271" cy="157989"/>
            </a:xfrm>
            <a:custGeom>
              <a:avLst/>
              <a:gdLst/>
              <a:ahLst/>
              <a:cxnLst/>
              <a:rect l="l" t="t" r="r" b="b"/>
              <a:pathLst>
                <a:path w="13250" h="3499" extrusionOk="0">
                  <a:moveTo>
                    <a:pt x="1" y="0"/>
                  </a:moveTo>
                  <a:lnTo>
                    <a:pt x="1495" y="1494"/>
                  </a:lnTo>
                  <a:cubicBezTo>
                    <a:pt x="1635" y="1635"/>
                    <a:pt x="1635" y="1866"/>
                    <a:pt x="1495" y="2007"/>
                  </a:cubicBezTo>
                  <a:lnTo>
                    <a:pt x="2" y="3499"/>
                  </a:lnTo>
                  <a:lnTo>
                    <a:pt x="11527" y="3499"/>
                  </a:lnTo>
                  <a:lnTo>
                    <a:pt x="13250" y="1750"/>
                  </a:lnTo>
                  <a:lnTo>
                    <a:pt x="11527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98" name="Rectangle 97"/>
          <p:cNvSpPr/>
          <p:nvPr/>
        </p:nvSpPr>
        <p:spPr>
          <a:xfrm>
            <a:off x="2406116" y="3031254"/>
            <a:ext cx="103951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dirty="0" err="1">
                <a:latin typeface="Advent Pro SemiBold" panose="020B0604020202020204" charset="0"/>
              </a:rPr>
              <a:t>Përjashtimi</a:t>
            </a:r>
            <a:r>
              <a:rPr lang="en-US" sz="1100" dirty="0">
                <a:latin typeface="Advent Pro SemiBold" panose="020B0604020202020204" charset="0"/>
              </a:rPr>
              <a:t> </a:t>
            </a:r>
            <a:endParaRPr lang="en-US" sz="1100" dirty="0" smtClean="0">
              <a:latin typeface="Advent Pro SemiBold" panose="020B0604020202020204" charset="0"/>
            </a:endParaRPr>
          </a:p>
          <a:p>
            <a:pPr algn="ctr"/>
            <a:r>
              <a:rPr lang="en-US" sz="1100" dirty="0" err="1" smtClean="0">
                <a:latin typeface="Advent Pro SemiBold" panose="020B0604020202020204" charset="0"/>
              </a:rPr>
              <a:t>nga</a:t>
            </a:r>
            <a:r>
              <a:rPr lang="en-US" sz="1100" dirty="0" smtClean="0">
                <a:latin typeface="Advent Pro SemiBold" panose="020B0604020202020204" charset="0"/>
              </a:rPr>
              <a:t> </a:t>
            </a:r>
            <a:r>
              <a:rPr lang="en-US" sz="1100" dirty="0" err="1" smtClean="0">
                <a:latin typeface="Advent Pro SemiBold" panose="020B0604020202020204" charset="0"/>
              </a:rPr>
              <a:t>provimi</a:t>
            </a:r>
            <a:endParaRPr lang="en-US" sz="1100" dirty="0">
              <a:latin typeface="Advent Pro SemiBold" panose="020B0604020202020204" charset="0"/>
            </a:endParaRPr>
          </a:p>
        </p:txBody>
      </p:sp>
      <p:sp>
        <p:nvSpPr>
          <p:cNvPr id="99" name="Rectangle 98"/>
          <p:cNvSpPr/>
          <p:nvPr/>
        </p:nvSpPr>
        <p:spPr>
          <a:xfrm>
            <a:off x="3485107" y="3004364"/>
            <a:ext cx="100863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nb-NO" sz="1100" dirty="0">
                <a:latin typeface="Advent Pro SemiBold" panose="020B0604020202020204" charset="0"/>
              </a:rPr>
              <a:t>Kontrolli i </a:t>
            </a:r>
            <a:endParaRPr lang="nb-NO" sz="1100" dirty="0" smtClean="0">
              <a:latin typeface="Advent Pro SemiBold" panose="020B0604020202020204" charset="0"/>
            </a:endParaRPr>
          </a:p>
          <a:p>
            <a:pPr algn="ctr"/>
            <a:r>
              <a:rPr lang="nb-NO" sz="1100" dirty="0">
                <a:latin typeface="Advent Pro SemiBold" panose="020B0604020202020204" charset="0"/>
              </a:rPr>
              <a:t>a</a:t>
            </a:r>
            <a:r>
              <a:rPr lang="nb-NO" sz="1100" dirty="0" smtClean="0">
                <a:latin typeface="Advent Pro SemiBold" panose="020B0604020202020204" charset="0"/>
              </a:rPr>
              <a:t>ksesit </a:t>
            </a:r>
            <a:r>
              <a:rPr lang="nb-NO" sz="1100" dirty="0">
                <a:latin typeface="Advent Pro SemiBold" panose="020B0604020202020204" charset="0"/>
              </a:rPr>
              <a:t>në </a:t>
            </a:r>
            <a:r>
              <a:rPr lang="nb-NO" sz="1100" dirty="0" smtClean="0">
                <a:latin typeface="Advent Pro SemiBold" panose="020B0604020202020204" charset="0"/>
              </a:rPr>
              <a:t>UBT</a:t>
            </a:r>
            <a:endParaRPr lang="en-US" sz="1100" dirty="0">
              <a:latin typeface="Advent Pro SemiBold" panose="020B0604020202020204" charset="0"/>
            </a:endParaRPr>
          </a:p>
        </p:txBody>
      </p:sp>
      <p:sp>
        <p:nvSpPr>
          <p:cNvPr id="100" name="Rectangle 99"/>
          <p:cNvSpPr/>
          <p:nvPr/>
        </p:nvSpPr>
        <p:spPr>
          <a:xfrm>
            <a:off x="4359420" y="2951991"/>
            <a:ext cx="1400094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1050" dirty="0" err="1">
                <a:latin typeface="Advent Pro SemiBold" panose="020B0604020202020204" charset="0"/>
              </a:rPr>
              <a:t>Menaxhimi</a:t>
            </a:r>
            <a:r>
              <a:rPr lang="en-US" sz="1050" dirty="0">
                <a:latin typeface="Advent Pro SemiBold" panose="020B0604020202020204" charset="0"/>
              </a:rPr>
              <a:t> </a:t>
            </a:r>
            <a:r>
              <a:rPr lang="en-US" sz="1050" dirty="0" err="1">
                <a:latin typeface="Advent Pro SemiBold" panose="020B0604020202020204" charset="0"/>
              </a:rPr>
              <a:t>i</a:t>
            </a:r>
            <a:endParaRPr lang="en-US" sz="1050" dirty="0">
              <a:latin typeface="Advent Pro SemiBold" panose="020B0604020202020204" charset="0"/>
            </a:endParaRPr>
          </a:p>
          <a:p>
            <a:pPr lvl="0" algn="ctr"/>
            <a:r>
              <a:rPr lang="en-US" sz="1050" dirty="0">
                <a:latin typeface="Advent Pro SemiBold" panose="020B0604020202020204" charset="0"/>
              </a:rPr>
              <a:t> </a:t>
            </a:r>
            <a:r>
              <a:rPr lang="en-US" sz="1050" dirty="0" err="1">
                <a:latin typeface="Advent Pro SemiBold" panose="020B0604020202020204" charset="0"/>
              </a:rPr>
              <a:t>inventarit</a:t>
            </a:r>
            <a:r>
              <a:rPr lang="en-US" sz="1050" dirty="0">
                <a:latin typeface="Advent Pro SemiBold" panose="020B0604020202020204" charset="0"/>
              </a:rPr>
              <a:t> </a:t>
            </a:r>
            <a:r>
              <a:rPr lang="en-US" sz="1050" dirty="0" err="1">
                <a:latin typeface="Advent Pro SemiBold" panose="020B0604020202020204" charset="0"/>
              </a:rPr>
              <a:t>të</a:t>
            </a:r>
            <a:endParaRPr lang="en-US" sz="1050" dirty="0">
              <a:latin typeface="Advent Pro SemiBold" panose="020B0604020202020204" charset="0"/>
            </a:endParaRPr>
          </a:p>
          <a:p>
            <a:pPr lvl="0" algn="ctr"/>
            <a:r>
              <a:rPr lang="en-US" sz="1050" dirty="0">
                <a:latin typeface="Advent Pro SemiBold" panose="020B0604020202020204" charset="0"/>
              </a:rPr>
              <a:t> </a:t>
            </a:r>
            <a:r>
              <a:rPr lang="en-US" sz="1050" dirty="0" err="1">
                <a:latin typeface="Advent Pro SemiBold" panose="020B0604020202020204" charset="0"/>
              </a:rPr>
              <a:t>bibliotekës</a:t>
            </a:r>
            <a:endParaRPr lang="en-US" sz="1050" dirty="0">
              <a:latin typeface="Advent Pro SemiBold" panose="020B0604020202020204" charset="0"/>
            </a:endParaRPr>
          </a:p>
        </p:txBody>
      </p:sp>
      <p:grpSp>
        <p:nvGrpSpPr>
          <p:cNvPr id="101" name="Google Shape;1681;p52"/>
          <p:cNvGrpSpPr/>
          <p:nvPr/>
        </p:nvGrpSpPr>
        <p:grpSpPr>
          <a:xfrm>
            <a:off x="5558748" y="2954854"/>
            <a:ext cx="1203077" cy="592505"/>
            <a:chOff x="4411970" y="2726085"/>
            <a:chExt cx="643107" cy="193659"/>
          </a:xfrm>
          <a:solidFill>
            <a:srgbClr val="FFCC00"/>
          </a:solidFill>
        </p:grpSpPr>
        <p:sp>
          <p:nvSpPr>
            <p:cNvPr id="102" name="Google Shape;1682;p52"/>
            <p:cNvSpPr/>
            <p:nvPr/>
          </p:nvSpPr>
          <p:spPr>
            <a:xfrm>
              <a:off x="4411970" y="2726085"/>
              <a:ext cx="118796" cy="193659"/>
            </a:xfrm>
            <a:custGeom>
              <a:avLst/>
              <a:gdLst/>
              <a:ahLst/>
              <a:cxnLst/>
              <a:rect l="l" t="t" r="r" b="b"/>
              <a:pathLst>
                <a:path w="2631" h="4289" extrusionOk="0">
                  <a:moveTo>
                    <a:pt x="450" y="0"/>
                  </a:moveTo>
                  <a:cubicBezTo>
                    <a:pt x="357" y="0"/>
                    <a:pt x="264" y="35"/>
                    <a:pt x="193" y="106"/>
                  </a:cubicBezTo>
                  <a:lnTo>
                    <a:pt x="1" y="298"/>
                  </a:lnTo>
                  <a:lnTo>
                    <a:pt x="1591" y="1886"/>
                  </a:lnTo>
                  <a:cubicBezTo>
                    <a:pt x="1732" y="2029"/>
                    <a:pt x="1732" y="2258"/>
                    <a:pt x="1591" y="2401"/>
                  </a:cubicBezTo>
                  <a:lnTo>
                    <a:pt x="1" y="3991"/>
                  </a:lnTo>
                  <a:lnTo>
                    <a:pt x="193" y="4183"/>
                  </a:lnTo>
                  <a:cubicBezTo>
                    <a:pt x="264" y="4253"/>
                    <a:pt x="357" y="4288"/>
                    <a:pt x="450" y="4288"/>
                  </a:cubicBezTo>
                  <a:cubicBezTo>
                    <a:pt x="543" y="4288"/>
                    <a:pt x="636" y="4253"/>
                    <a:pt x="707" y="4183"/>
                  </a:cubicBezTo>
                  <a:lnTo>
                    <a:pt x="2488" y="2401"/>
                  </a:lnTo>
                  <a:cubicBezTo>
                    <a:pt x="2630" y="2260"/>
                    <a:pt x="2630" y="2029"/>
                    <a:pt x="2488" y="1888"/>
                  </a:cubicBezTo>
                  <a:lnTo>
                    <a:pt x="707" y="106"/>
                  </a:lnTo>
                  <a:cubicBezTo>
                    <a:pt x="636" y="35"/>
                    <a:pt x="543" y="0"/>
                    <a:pt x="450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3" name="Google Shape;1683;p52"/>
            <p:cNvSpPr/>
            <p:nvPr/>
          </p:nvSpPr>
          <p:spPr>
            <a:xfrm>
              <a:off x="4426058" y="2791601"/>
              <a:ext cx="36167" cy="62627"/>
            </a:xfrm>
            <a:custGeom>
              <a:avLst/>
              <a:gdLst/>
              <a:ahLst/>
              <a:cxnLst/>
              <a:rect l="l" t="t" r="r" b="b"/>
              <a:pathLst>
                <a:path w="801" h="1387" extrusionOk="0">
                  <a:moveTo>
                    <a:pt x="176" y="0"/>
                  </a:moveTo>
                  <a:cubicBezTo>
                    <a:pt x="87" y="0"/>
                    <a:pt x="1" y="69"/>
                    <a:pt x="1" y="173"/>
                  </a:cubicBezTo>
                  <a:lnTo>
                    <a:pt x="1" y="1214"/>
                  </a:lnTo>
                  <a:cubicBezTo>
                    <a:pt x="1" y="1318"/>
                    <a:pt x="87" y="1386"/>
                    <a:pt x="176" y="1386"/>
                  </a:cubicBezTo>
                  <a:cubicBezTo>
                    <a:pt x="218" y="1386"/>
                    <a:pt x="262" y="1371"/>
                    <a:pt x="297" y="1335"/>
                  </a:cubicBezTo>
                  <a:lnTo>
                    <a:pt x="627" y="1006"/>
                  </a:lnTo>
                  <a:cubicBezTo>
                    <a:pt x="800" y="834"/>
                    <a:pt x="800" y="554"/>
                    <a:pt x="627" y="381"/>
                  </a:cubicBezTo>
                  <a:lnTo>
                    <a:pt x="297" y="51"/>
                  </a:lnTo>
                  <a:cubicBezTo>
                    <a:pt x="262" y="16"/>
                    <a:pt x="218" y="0"/>
                    <a:pt x="176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4" name="Google Shape;1684;p52"/>
            <p:cNvSpPr/>
            <p:nvPr/>
          </p:nvSpPr>
          <p:spPr>
            <a:xfrm>
              <a:off x="4456806" y="2743875"/>
              <a:ext cx="598271" cy="157989"/>
            </a:xfrm>
            <a:custGeom>
              <a:avLst/>
              <a:gdLst/>
              <a:ahLst/>
              <a:cxnLst/>
              <a:rect l="l" t="t" r="r" b="b"/>
              <a:pathLst>
                <a:path w="13250" h="3499" extrusionOk="0">
                  <a:moveTo>
                    <a:pt x="1" y="0"/>
                  </a:moveTo>
                  <a:lnTo>
                    <a:pt x="1495" y="1494"/>
                  </a:lnTo>
                  <a:cubicBezTo>
                    <a:pt x="1635" y="1635"/>
                    <a:pt x="1635" y="1866"/>
                    <a:pt x="1495" y="2007"/>
                  </a:cubicBezTo>
                  <a:lnTo>
                    <a:pt x="2" y="3499"/>
                  </a:lnTo>
                  <a:lnTo>
                    <a:pt x="11527" y="3499"/>
                  </a:lnTo>
                  <a:lnTo>
                    <a:pt x="13250" y="1750"/>
                  </a:lnTo>
                  <a:lnTo>
                    <a:pt x="11527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105" name="Rectangle 104"/>
          <p:cNvSpPr/>
          <p:nvPr/>
        </p:nvSpPr>
        <p:spPr>
          <a:xfrm>
            <a:off x="5727889" y="3031254"/>
            <a:ext cx="960520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it-IT" sz="1100" dirty="0">
                <a:latin typeface="Advent Pro SemiBold" panose="020B0604020202020204" charset="0"/>
              </a:rPr>
              <a:t>Marrja dhe </a:t>
            </a:r>
            <a:endParaRPr lang="it-IT" sz="1100" dirty="0" smtClean="0">
              <a:latin typeface="Advent Pro SemiBold" panose="020B0604020202020204" charset="0"/>
            </a:endParaRPr>
          </a:p>
          <a:p>
            <a:pPr algn="ctr"/>
            <a:r>
              <a:rPr lang="it-IT" sz="1100" dirty="0">
                <a:latin typeface="Advent Pro SemiBold" panose="020B0604020202020204" charset="0"/>
              </a:rPr>
              <a:t>k</a:t>
            </a:r>
            <a:r>
              <a:rPr lang="it-IT" sz="1100" dirty="0" smtClean="0">
                <a:latin typeface="Advent Pro SemiBold" panose="020B0604020202020204" charset="0"/>
              </a:rPr>
              <a:t>thimi i librave</a:t>
            </a:r>
            <a:endParaRPr lang="en-US" sz="1100" dirty="0">
              <a:latin typeface="Advent Pro SemiBold" panose="020B0604020202020204" charset="0"/>
            </a:endParaRPr>
          </a:p>
        </p:txBody>
      </p:sp>
      <p:grpSp>
        <p:nvGrpSpPr>
          <p:cNvPr id="106" name="Google Shape;1681;p52"/>
          <p:cNvGrpSpPr/>
          <p:nvPr/>
        </p:nvGrpSpPr>
        <p:grpSpPr>
          <a:xfrm>
            <a:off x="6724262" y="2972022"/>
            <a:ext cx="1077584" cy="591691"/>
            <a:chOff x="4411970" y="2726085"/>
            <a:chExt cx="643107" cy="193659"/>
          </a:xfrm>
          <a:solidFill>
            <a:srgbClr val="FFCC00"/>
          </a:solidFill>
        </p:grpSpPr>
        <p:sp>
          <p:nvSpPr>
            <p:cNvPr id="107" name="Google Shape;1682;p52"/>
            <p:cNvSpPr/>
            <p:nvPr/>
          </p:nvSpPr>
          <p:spPr>
            <a:xfrm>
              <a:off x="4411970" y="2726085"/>
              <a:ext cx="118796" cy="193659"/>
            </a:xfrm>
            <a:custGeom>
              <a:avLst/>
              <a:gdLst/>
              <a:ahLst/>
              <a:cxnLst/>
              <a:rect l="l" t="t" r="r" b="b"/>
              <a:pathLst>
                <a:path w="2631" h="4289" extrusionOk="0">
                  <a:moveTo>
                    <a:pt x="450" y="0"/>
                  </a:moveTo>
                  <a:cubicBezTo>
                    <a:pt x="357" y="0"/>
                    <a:pt x="264" y="35"/>
                    <a:pt x="193" y="106"/>
                  </a:cubicBezTo>
                  <a:lnTo>
                    <a:pt x="1" y="298"/>
                  </a:lnTo>
                  <a:lnTo>
                    <a:pt x="1591" y="1886"/>
                  </a:lnTo>
                  <a:cubicBezTo>
                    <a:pt x="1732" y="2029"/>
                    <a:pt x="1732" y="2258"/>
                    <a:pt x="1591" y="2401"/>
                  </a:cubicBezTo>
                  <a:lnTo>
                    <a:pt x="1" y="3991"/>
                  </a:lnTo>
                  <a:lnTo>
                    <a:pt x="193" y="4183"/>
                  </a:lnTo>
                  <a:cubicBezTo>
                    <a:pt x="264" y="4253"/>
                    <a:pt x="357" y="4288"/>
                    <a:pt x="450" y="4288"/>
                  </a:cubicBezTo>
                  <a:cubicBezTo>
                    <a:pt x="543" y="4288"/>
                    <a:pt x="636" y="4253"/>
                    <a:pt x="707" y="4183"/>
                  </a:cubicBezTo>
                  <a:lnTo>
                    <a:pt x="2488" y="2401"/>
                  </a:lnTo>
                  <a:cubicBezTo>
                    <a:pt x="2630" y="2260"/>
                    <a:pt x="2630" y="2029"/>
                    <a:pt x="2488" y="1888"/>
                  </a:cubicBezTo>
                  <a:lnTo>
                    <a:pt x="707" y="106"/>
                  </a:lnTo>
                  <a:cubicBezTo>
                    <a:pt x="636" y="35"/>
                    <a:pt x="543" y="0"/>
                    <a:pt x="450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8" name="Google Shape;1683;p52"/>
            <p:cNvSpPr/>
            <p:nvPr/>
          </p:nvSpPr>
          <p:spPr>
            <a:xfrm>
              <a:off x="4426058" y="2791601"/>
              <a:ext cx="36167" cy="62627"/>
            </a:xfrm>
            <a:custGeom>
              <a:avLst/>
              <a:gdLst/>
              <a:ahLst/>
              <a:cxnLst/>
              <a:rect l="l" t="t" r="r" b="b"/>
              <a:pathLst>
                <a:path w="801" h="1387" extrusionOk="0">
                  <a:moveTo>
                    <a:pt x="176" y="0"/>
                  </a:moveTo>
                  <a:cubicBezTo>
                    <a:pt x="87" y="0"/>
                    <a:pt x="1" y="69"/>
                    <a:pt x="1" y="173"/>
                  </a:cubicBezTo>
                  <a:lnTo>
                    <a:pt x="1" y="1214"/>
                  </a:lnTo>
                  <a:cubicBezTo>
                    <a:pt x="1" y="1318"/>
                    <a:pt x="87" y="1386"/>
                    <a:pt x="176" y="1386"/>
                  </a:cubicBezTo>
                  <a:cubicBezTo>
                    <a:pt x="218" y="1386"/>
                    <a:pt x="262" y="1371"/>
                    <a:pt x="297" y="1335"/>
                  </a:cubicBezTo>
                  <a:lnTo>
                    <a:pt x="627" y="1006"/>
                  </a:lnTo>
                  <a:cubicBezTo>
                    <a:pt x="800" y="834"/>
                    <a:pt x="800" y="554"/>
                    <a:pt x="627" y="381"/>
                  </a:cubicBezTo>
                  <a:lnTo>
                    <a:pt x="297" y="51"/>
                  </a:lnTo>
                  <a:cubicBezTo>
                    <a:pt x="262" y="16"/>
                    <a:pt x="218" y="0"/>
                    <a:pt x="176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9" name="Google Shape;1684;p52"/>
            <p:cNvSpPr/>
            <p:nvPr/>
          </p:nvSpPr>
          <p:spPr>
            <a:xfrm>
              <a:off x="4456806" y="2743875"/>
              <a:ext cx="598271" cy="157989"/>
            </a:xfrm>
            <a:custGeom>
              <a:avLst/>
              <a:gdLst/>
              <a:ahLst/>
              <a:cxnLst/>
              <a:rect l="l" t="t" r="r" b="b"/>
              <a:pathLst>
                <a:path w="13250" h="3499" extrusionOk="0">
                  <a:moveTo>
                    <a:pt x="1" y="0"/>
                  </a:moveTo>
                  <a:lnTo>
                    <a:pt x="1495" y="1494"/>
                  </a:lnTo>
                  <a:cubicBezTo>
                    <a:pt x="1635" y="1635"/>
                    <a:pt x="1635" y="1866"/>
                    <a:pt x="1495" y="2007"/>
                  </a:cubicBezTo>
                  <a:lnTo>
                    <a:pt x="2" y="3499"/>
                  </a:lnTo>
                  <a:lnTo>
                    <a:pt x="11527" y="3499"/>
                  </a:lnTo>
                  <a:lnTo>
                    <a:pt x="13250" y="1750"/>
                  </a:lnTo>
                  <a:lnTo>
                    <a:pt x="11527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110" name="Rectangle 109"/>
          <p:cNvSpPr/>
          <p:nvPr/>
        </p:nvSpPr>
        <p:spPr>
          <a:xfrm>
            <a:off x="6714820" y="2986632"/>
            <a:ext cx="1104122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t-IT" sz="1050" dirty="0">
                <a:latin typeface="Advent Pro SemiBold" panose="020B0604020202020204" charset="0"/>
              </a:rPr>
              <a:t>Raportimi dhe</a:t>
            </a:r>
          </a:p>
          <a:p>
            <a:pPr lvl="0" algn="ctr"/>
            <a:r>
              <a:rPr lang="it-IT" sz="1050" dirty="0">
                <a:latin typeface="Advent Pro SemiBold" panose="020B0604020202020204" charset="0"/>
              </a:rPr>
              <a:t> analiza e të </a:t>
            </a:r>
          </a:p>
          <a:p>
            <a:pPr lvl="0" algn="ctr"/>
            <a:r>
              <a:rPr lang="it-IT" sz="1050" dirty="0">
                <a:latin typeface="Advent Pro SemiBold" panose="020B0604020202020204" charset="0"/>
              </a:rPr>
              <a:t>dhënave</a:t>
            </a:r>
            <a:endParaRPr lang="en-US" sz="1050" dirty="0">
              <a:latin typeface="Advent Pro SemiBold" panose="020B0604020202020204" charset="0"/>
            </a:endParaRPr>
          </a:p>
        </p:txBody>
      </p:sp>
      <p:grpSp>
        <p:nvGrpSpPr>
          <p:cNvPr id="111" name="Google Shape;1681;p52"/>
          <p:cNvGrpSpPr/>
          <p:nvPr/>
        </p:nvGrpSpPr>
        <p:grpSpPr>
          <a:xfrm>
            <a:off x="7762546" y="2965898"/>
            <a:ext cx="1127372" cy="586115"/>
            <a:chOff x="4411970" y="2726085"/>
            <a:chExt cx="643107" cy="193659"/>
          </a:xfrm>
          <a:solidFill>
            <a:srgbClr val="FFCC00"/>
          </a:solidFill>
        </p:grpSpPr>
        <p:sp>
          <p:nvSpPr>
            <p:cNvPr id="112" name="Google Shape;1682;p52"/>
            <p:cNvSpPr/>
            <p:nvPr/>
          </p:nvSpPr>
          <p:spPr>
            <a:xfrm>
              <a:off x="4411970" y="2726085"/>
              <a:ext cx="118796" cy="193659"/>
            </a:xfrm>
            <a:custGeom>
              <a:avLst/>
              <a:gdLst/>
              <a:ahLst/>
              <a:cxnLst/>
              <a:rect l="l" t="t" r="r" b="b"/>
              <a:pathLst>
                <a:path w="2631" h="4289" extrusionOk="0">
                  <a:moveTo>
                    <a:pt x="450" y="0"/>
                  </a:moveTo>
                  <a:cubicBezTo>
                    <a:pt x="357" y="0"/>
                    <a:pt x="264" y="35"/>
                    <a:pt x="193" y="106"/>
                  </a:cubicBezTo>
                  <a:lnTo>
                    <a:pt x="1" y="298"/>
                  </a:lnTo>
                  <a:lnTo>
                    <a:pt x="1591" y="1886"/>
                  </a:lnTo>
                  <a:cubicBezTo>
                    <a:pt x="1732" y="2029"/>
                    <a:pt x="1732" y="2258"/>
                    <a:pt x="1591" y="2401"/>
                  </a:cubicBezTo>
                  <a:lnTo>
                    <a:pt x="1" y="3991"/>
                  </a:lnTo>
                  <a:lnTo>
                    <a:pt x="193" y="4183"/>
                  </a:lnTo>
                  <a:cubicBezTo>
                    <a:pt x="264" y="4253"/>
                    <a:pt x="357" y="4288"/>
                    <a:pt x="450" y="4288"/>
                  </a:cubicBezTo>
                  <a:cubicBezTo>
                    <a:pt x="543" y="4288"/>
                    <a:pt x="636" y="4253"/>
                    <a:pt x="707" y="4183"/>
                  </a:cubicBezTo>
                  <a:lnTo>
                    <a:pt x="2488" y="2401"/>
                  </a:lnTo>
                  <a:cubicBezTo>
                    <a:pt x="2630" y="2260"/>
                    <a:pt x="2630" y="2029"/>
                    <a:pt x="2488" y="1888"/>
                  </a:cubicBezTo>
                  <a:lnTo>
                    <a:pt x="707" y="106"/>
                  </a:lnTo>
                  <a:cubicBezTo>
                    <a:pt x="636" y="35"/>
                    <a:pt x="543" y="0"/>
                    <a:pt x="450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3" name="Google Shape;1683;p52"/>
            <p:cNvSpPr/>
            <p:nvPr/>
          </p:nvSpPr>
          <p:spPr>
            <a:xfrm>
              <a:off x="4426058" y="2791601"/>
              <a:ext cx="36167" cy="62627"/>
            </a:xfrm>
            <a:custGeom>
              <a:avLst/>
              <a:gdLst/>
              <a:ahLst/>
              <a:cxnLst/>
              <a:rect l="l" t="t" r="r" b="b"/>
              <a:pathLst>
                <a:path w="801" h="1387" extrusionOk="0">
                  <a:moveTo>
                    <a:pt x="176" y="0"/>
                  </a:moveTo>
                  <a:cubicBezTo>
                    <a:pt x="87" y="0"/>
                    <a:pt x="1" y="69"/>
                    <a:pt x="1" y="173"/>
                  </a:cubicBezTo>
                  <a:lnTo>
                    <a:pt x="1" y="1214"/>
                  </a:lnTo>
                  <a:cubicBezTo>
                    <a:pt x="1" y="1318"/>
                    <a:pt x="87" y="1386"/>
                    <a:pt x="176" y="1386"/>
                  </a:cubicBezTo>
                  <a:cubicBezTo>
                    <a:pt x="218" y="1386"/>
                    <a:pt x="262" y="1371"/>
                    <a:pt x="297" y="1335"/>
                  </a:cubicBezTo>
                  <a:lnTo>
                    <a:pt x="627" y="1006"/>
                  </a:lnTo>
                  <a:cubicBezTo>
                    <a:pt x="800" y="834"/>
                    <a:pt x="800" y="554"/>
                    <a:pt x="627" y="381"/>
                  </a:cubicBezTo>
                  <a:lnTo>
                    <a:pt x="297" y="51"/>
                  </a:lnTo>
                  <a:cubicBezTo>
                    <a:pt x="262" y="16"/>
                    <a:pt x="218" y="0"/>
                    <a:pt x="176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4" name="Google Shape;1684;p52"/>
            <p:cNvSpPr/>
            <p:nvPr/>
          </p:nvSpPr>
          <p:spPr>
            <a:xfrm>
              <a:off x="4456806" y="2743875"/>
              <a:ext cx="598271" cy="157989"/>
            </a:xfrm>
            <a:custGeom>
              <a:avLst/>
              <a:gdLst/>
              <a:ahLst/>
              <a:cxnLst/>
              <a:rect l="l" t="t" r="r" b="b"/>
              <a:pathLst>
                <a:path w="13250" h="3499" extrusionOk="0">
                  <a:moveTo>
                    <a:pt x="1" y="0"/>
                  </a:moveTo>
                  <a:lnTo>
                    <a:pt x="1495" y="1494"/>
                  </a:lnTo>
                  <a:cubicBezTo>
                    <a:pt x="1635" y="1635"/>
                    <a:pt x="1635" y="1866"/>
                    <a:pt x="1495" y="2007"/>
                  </a:cubicBezTo>
                  <a:lnTo>
                    <a:pt x="2" y="3499"/>
                  </a:lnTo>
                  <a:lnTo>
                    <a:pt x="11527" y="3499"/>
                  </a:lnTo>
                  <a:lnTo>
                    <a:pt x="13250" y="1750"/>
                  </a:lnTo>
                  <a:lnTo>
                    <a:pt x="11527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115" name="Rectangle 114"/>
          <p:cNvSpPr/>
          <p:nvPr/>
        </p:nvSpPr>
        <p:spPr>
          <a:xfrm>
            <a:off x="7477003" y="2970278"/>
            <a:ext cx="1744824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t-IT" sz="1050" dirty="0">
                <a:latin typeface="Advent Pro SemiBold" panose="020B0604020202020204" charset="0"/>
              </a:rPr>
              <a:t>Integrimi i </a:t>
            </a:r>
          </a:p>
          <a:p>
            <a:pPr lvl="0" algn="ctr"/>
            <a:r>
              <a:rPr lang="it-IT" sz="1050" dirty="0">
                <a:latin typeface="Advent Pro SemiBold" panose="020B0604020202020204" charset="0"/>
              </a:rPr>
              <a:t>raporteve </a:t>
            </a:r>
          </a:p>
          <a:p>
            <a:pPr lvl="0" algn="ctr"/>
            <a:r>
              <a:rPr lang="it-IT" sz="1050" dirty="0">
                <a:latin typeface="Advent Pro SemiBold" panose="020B0604020202020204" charset="0"/>
              </a:rPr>
              <a:t>në SMIS</a:t>
            </a:r>
            <a:endParaRPr lang="en-US" sz="1050" dirty="0">
              <a:latin typeface="Advent Pro SemiBold" panose="020B0604020202020204" charset="0"/>
            </a:endParaRPr>
          </a:p>
        </p:txBody>
      </p: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ED481433-831B-3523-32BA-120E39D2EFA9}"/>
              </a:ext>
            </a:extLst>
          </p:cNvPr>
          <p:cNvGrpSpPr/>
          <p:nvPr/>
        </p:nvGrpSpPr>
        <p:grpSpPr>
          <a:xfrm>
            <a:off x="161087" y="2741401"/>
            <a:ext cx="1240152" cy="1301864"/>
            <a:chOff x="-853949" y="254682"/>
            <a:chExt cx="1317749" cy="2079614"/>
          </a:xfrm>
        </p:grpSpPr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B016E23A-A48B-1A6A-2373-8AC582C421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853923" y="254682"/>
              <a:ext cx="11748" cy="2079614"/>
            </a:xfrm>
            <a:prstGeom prst="line">
              <a:avLst/>
            </a:prstGeom>
            <a:noFill/>
            <a:ln w="12700" cap="flat" cmpd="sng" algn="ctr">
              <a:solidFill>
                <a:schemeClr val="bg1"/>
              </a:solidFill>
              <a:prstDash val="solid"/>
              <a:miter lim="800000"/>
              <a:headEnd type="oval" w="lg" len="lg"/>
              <a:tailEnd type="oval" w="sm" len="sm"/>
            </a:ln>
            <a:effectLst/>
          </p:spPr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F8F11FF1-64CB-9714-E1CF-3DF3931B7D8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853949" y="2334296"/>
              <a:ext cx="1317749" cy="0"/>
            </a:xfrm>
            <a:prstGeom prst="line">
              <a:avLst/>
            </a:prstGeom>
            <a:noFill/>
            <a:ln w="12700" cap="flat" cmpd="sng" algn="ctr">
              <a:solidFill>
                <a:schemeClr val="bg1"/>
              </a:solidFill>
              <a:prstDash val="solid"/>
              <a:miter lim="800000"/>
              <a:headEnd type="oval" w="lg" len="lg"/>
              <a:tailEnd type="oval" w="sm" len="sm"/>
            </a:ln>
            <a:effectLst/>
          </p:spPr>
        </p:cxnSp>
      </p:grpSp>
      <p:sp>
        <p:nvSpPr>
          <p:cNvPr id="119" name="Rounded Rectangle 118"/>
          <p:cNvSpPr/>
          <p:nvPr/>
        </p:nvSpPr>
        <p:spPr>
          <a:xfrm>
            <a:off x="1481061" y="3828661"/>
            <a:ext cx="1548278" cy="429208"/>
          </a:xfrm>
          <a:prstGeom prst="roundRect">
            <a:avLst>
              <a:gd name="adj" fmla="val 19659"/>
            </a:avLst>
          </a:prstGeom>
          <a:solidFill>
            <a:srgbClr val="1AD6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dirty="0" err="1">
                <a:latin typeface="Advent Pro SemiBold" panose="020B0604020202020204" charset="0"/>
              </a:rPr>
              <a:t>Faza</a:t>
            </a:r>
            <a:r>
              <a:rPr lang="en-GB" sz="1800" dirty="0">
                <a:latin typeface="Advent Pro SemiBold" panose="020B0604020202020204" charset="0"/>
              </a:rPr>
              <a:t> </a:t>
            </a:r>
            <a:r>
              <a:rPr lang="sq-AL" sz="1800" dirty="0">
                <a:latin typeface="Advent Pro SemiBold" panose="020B0604020202020204" charset="0"/>
              </a:rPr>
              <a:t>krijuese</a:t>
            </a:r>
            <a:endParaRPr lang="en-GB" sz="1800" dirty="0">
              <a:latin typeface="Advent Pro SemiBold" panose="020B0604020202020204" charset="0"/>
            </a:endParaRPr>
          </a:p>
        </p:txBody>
      </p:sp>
      <p:sp>
        <p:nvSpPr>
          <p:cNvPr id="120" name="Rounded Rectangle 119"/>
          <p:cNvSpPr/>
          <p:nvPr/>
        </p:nvSpPr>
        <p:spPr>
          <a:xfrm>
            <a:off x="3873905" y="3828661"/>
            <a:ext cx="1684843" cy="429208"/>
          </a:xfrm>
          <a:prstGeom prst="roundRect">
            <a:avLst>
              <a:gd name="adj" fmla="val 19659"/>
            </a:avLst>
          </a:prstGeom>
          <a:solidFill>
            <a:srgbClr val="1AD6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dirty="0" err="1">
                <a:latin typeface="Advent Pro SemiBold" panose="020B0604020202020204" charset="0"/>
              </a:rPr>
              <a:t>Faza</a:t>
            </a:r>
            <a:r>
              <a:rPr lang="en-GB" sz="1800" dirty="0">
                <a:latin typeface="Advent Pro SemiBold" panose="020B0604020202020204" charset="0"/>
              </a:rPr>
              <a:t> </a:t>
            </a:r>
            <a:r>
              <a:rPr lang="sq-AL" sz="1800" dirty="0">
                <a:latin typeface="Advent Pro SemiBold" panose="020B0604020202020204" charset="0"/>
              </a:rPr>
              <a:t>e zhvillimit</a:t>
            </a:r>
            <a:endParaRPr lang="en-GB" sz="1800" dirty="0">
              <a:latin typeface="Advent Pro SemiBold" panose="020B0604020202020204" charset="0"/>
            </a:endParaRPr>
          </a:p>
        </p:txBody>
      </p:sp>
      <p:sp>
        <p:nvSpPr>
          <p:cNvPr id="121" name="Rounded Rectangle 120"/>
          <p:cNvSpPr/>
          <p:nvPr/>
        </p:nvSpPr>
        <p:spPr>
          <a:xfrm>
            <a:off x="6406756" y="3828661"/>
            <a:ext cx="1720249" cy="429208"/>
          </a:xfrm>
          <a:prstGeom prst="roundRect">
            <a:avLst>
              <a:gd name="adj" fmla="val 19659"/>
            </a:avLst>
          </a:prstGeom>
          <a:solidFill>
            <a:srgbClr val="1AD6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>
                <a:latin typeface="Advent Pro SemiBold" panose="020B0604020202020204" charset="0"/>
              </a:rPr>
              <a:t>Faza e vlerësimit</a:t>
            </a:r>
            <a:endParaRPr lang="en-GB" sz="1800" dirty="0">
              <a:latin typeface="Advent Pro SemiBold" panose="020B0604020202020204" charset="0"/>
            </a:endParaRPr>
          </a:p>
        </p:txBody>
      </p: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24C0E46E-0350-6328-6FA6-06209707D81E}"/>
              </a:ext>
            </a:extLst>
          </p:cNvPr>
          <p:cNvCxnSpPr>
            <a:cxnSpLocks/>
          </p:cNvCxnSpPr>
          <p:nvPr/>
        </p:nvCxnSpPr>
        <p:spPr>
          <a:xfrm flipH="1">
            <a:off x="3058679" y="4043265"/>
            <a:ext cx="743131" cy="0"/>
          </a:xfrm>
          <a:prstGeom prst="line">
            <a:avLst/>
          </a:prstGeom>
          <a:noFill/>
          <a:ln w="12700" cap="flat" cmpd="sng" algn="ctr">
            <a:solidFill>
              <a:schemeClr val="bg1"/>
            </a:solidFill>
            <a:prstDash val="solid"/>
            <a:miter lim="800000"/>
            <a:headEnd type="oval" w="lg" len="lg"/>
            <a:tailEnd type="oval" w="sm" len="sm"/>
          </a:ln>
          <a:effectLst/>
        </p:spPr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24C0E46E-0350-6328-6FA6-06209707D81E}"/>
              </a:ext>
            </a:extLst>
          </p:cNvPr>
          <p:cNvCxnSpPr>
            <a:cxnSpLocks/>
          </p:cNvCxnSpPr>
          <p:nvPr/>
        </p:nvCxnSpPr>
        <p:spPr>
          <a:xfrm flipH="1">
            <a:off x="5580383" y="4043265"/>
            <a:ext cx="770654" cy="0"/>
          </a:xfrm>
          <a:prstGeom prst="line">
            <a:avLst/>
          </a:prstGeom>
          <a:noFill/>
          <a:ln w="12700" cap="flat" cmpd="sng" algn="ctr">
            <a:solidFill>
              <a:schemeClr val="bg1"/>
            </a:solidFill>
            <a:prstDash val="solid"/>
            <a:miter lim="800000"/>
            <a:headEnd type="oval" w="lg" len="lg"/>
            <a:tailEnd type="oval" w="sm" len="sm"/>
          </a:ln>
          <a:effectLst/>
        </p:spPr>
      </p:cxnSp>
    </p:spTree>
    <p:extLst>
      <p:ext uri="{BB962C8B-B14F-4D97-AF65-F5344CB8AC3E}">
        <p14:creationId xmlns:p14="http://schemas.microsoft.com/office/powerpoint/2010/main" val="2744820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30"/>
          <p:cNvSpPr txBox="1">
            <a:spLocks noGrp="1"/>
          </p:cNvSpPr>
          <p:nvPr>
            <p:ph type="ctrTitle" idx="8"/>
          </p:nvPr>
        </p:nvSpPr>
        <p:spPr>
          <a:xfrm>
            <a:off x="515883" y="66975"/>
            <a:ext cx="5888700" cy="52705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 smtClean="0"/>
              <a:t>DEFINIMI I VLERAVE</a:t>
            </a:r>
            <a:endParaRPr sz="2800" dirty="0"/>
          </a:p>
        </p:txBody>
      </p:sp>
      <p:grpSp>
        <p:nvGrpSpPr>
          <p:cNvPr id="616" name="Google Shape;616;p30"/>
          <p:cNvGrpSpPr/>
          <p:nvPr/>
        </p:nvGrpSpPr>
        <p:grpSpPr>
          <a:xfrm>
            <a:off x="5072712" y="3212678"/>
            <a:ext cx="402156" cy="456781"/>
            <a:chOff x="5357662" y="4297637"/>
            <a:chExt cx="287275" cy="326296"/>
          </a:xfrm>
        </p:grpSpPr>
        <p:sp>
          <p:nvSpPr>
            <p:cNvPr id="617" name="Google Shape;617;p30"/>
            <p:cNvSpPr/>
            <p:nvPr/>
          </p:nvSpPr>
          <p:spPr>
            <a:xfrm>
              <a:off x="5357662" y="4385545"/>
              <a:ext cx="287275" cy="238388"/>
            </a:xfrm>
            <a:custGeom>
              <a:avLst/>
              <a:gdLst/>
              <a:ahLst/>
              <a:cxnLst/>
              <a:rect l="l" t="t" r="r" b="b"/>
              <a:pathLst>
                <a:path w="9026" h="7490" extrusionOk="0">
                  <a:moveTo>
                    <a:pt x="2906" y="5573"/>
                  </a:moveTo>
                  <a:lnTo>
                    <a:pt x="2906" y="7144"/>
                  </a:lnTo>
                  <a:lnTo>
                    <a:pt x="322" y="7144"/>
                  </a:lnTo>
                  <a:lnTo>
                    <a:pt x="322" y="5573"/>
                  </a:lnTo>
                  <a:close/>
                  <a:moveTo>
                    <a:pt x="5799" y="3037"/>
                  </a:moveTo>
                  <a:lnTo>
                    <a:pt x="5799" y="7144"/>
                  </a:lnTo>
                  <a:lnTo>
                    <a:pt x="3227" y="7144"/>
                  </a:lnTo>
                  <a:lnTo>
                    <a:pt x="3227" y="5406"/>
                  </a:lnTo>
                  <a:lnTo>
                    <a:pt x="3227" y="3037"/>
                  </a:lnTo>
                  <a:close/>
                  <a:moveTo>
                    <a:pt x="5966" y="1"/>
                  </a:moveTo>
                  <a:cubicBezTo>
                    <a:pt x="5882" y="1"/>
                    <a:pt x="5799" y="72"/>
                    <a:pt x="5799" y="167"/>
                  </a:cubicBezTo>
                  <a:lnTo>
                    <a:pt x="5799" y="2727"/>
                  </a:lnTo>
                  <a:lnTo>
                    <a:pt x="3061" y="2727"/>
                  </a:lnTo>
                  <a:cubicBezTo>
                    <a:pt x="2977" y="2727"/>
                    <a:pt x="2906" y="2799"/>
                    <a:pt x="2906" y="2894"/>
                  </a:cubicBezTo>
                  <a:lnTo>
                    <a:pt x="2906" y="5251"/>
                  </a:lnTo>
                  <a:lnTo>
                    <a:pt x="156" y="5251"/>
                  </a:lnTo>
                  <a:cubicBezTo>
                    <a:pt x="72" y="5251"/>
                    <a:pt x="1" y="5335"/>
                    <a:pt x="1" y="5418"/>
                  </a:cubicBezTo>
                  <a:lnTo>
                    <a:pt x="1" y="7323"/>
                  </a:lnTo>
                  <a:cubicBezTo>
                    <a:pt x="1" y="7418"/>
                    <a:pt x="72" y="7490"/>
                    <a:pt x="156" y="7490"/>
                  </a:cubicBezTo>
                  <a:lnTo>
                    <a:pt x="8871" y="7490"/>
                  </a:lnTo>
                  <a:cubicBezTo>
                    <a:pt x="8954" y="7490"/>
                    <a:pt x="9026" y="7418"/>
                    <a:pt x="9026" y="7323"/>
                  </a:cubicBezTo>
                  <a:lnTo>
                    <a:pt x="9026" y="1417"/>
                  </a:lnTo>
                  <a:cubicBezTo>
                    <a:pt x="9026" y="1322"/>
                    <a:pt x="8954" y="1251"/>
                    <a:pt x="8871" y="1251"/>
                  </a:cubicBezTo>
                  <a:cubicBezTo>
                    <a:pt x="8776" y="1251"/>
                    <a:pt x="8704" y="1322"/>
                    <a:pt x="8704" y="1417"/>
                  </a:cubicBezTo>
                  <a:lnTo>
                    <a:pt x="8704" y="7144"/>
                  </a:lnTo>
                  <a:lnTo>
                    <a:pt x="6132" y="7144"/>
                  </a:lnTo>
                  <a:lnTo>
                    <a:pt x="6132" y="2870"/>
                  </a:lnTo>
                  <a:lnTo>
                    <a:pt x="6132" y="310"/>
                  </a:lnTo>
                  <a:lnTo>
                    <a:pt x="8704" y="310"/>
                  </a:lnTo>
                  <a:lnTo>
                    <a:pt x="8704" y="763"/>
                  </a:lnTo>
                  <a:cubicBezTo>
                    <a:pt x="8704" y="846"/>
                    <a:pt x="8776" y="929"/>
                    <a:pt x="8871" y="929"/>
                  </a:cubicBezTo>
                  <a:cubicBezTo>
                    <a:pt x="8954" y="929"/>
                    <a:pt x="9026" y="846"/>
                    <a:pt x="9026" y="763"/>
                  </a:cubicBezTo>
                  <a:lnTo>
                    <a:pt x="9026" y="167"/>
                  </a:lnTo>
                  <a:cubicBezTo>
                    <a:pt x="9026" y="72"/>
                    <a:pt x="8954" y="1"/>
                    <a:pt x="88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30"/>
            <p:cNvSpPr/>
            <p:nvPr/>
          </p:nvSpPr>
          <p:spPr>
            <a:xfrm>
              <a:off x="5377363" y="4576542"/>
              <a:ext cx="62191" cy="10248"/>
            </a:xfrm>
            <a:custGeom>
              <a:avLst/>
              <a:gdLst/>
              <a:ahLst/>
              <a:cxnLst/>
              <a:rect l="l" t="t" r="r" b="b"/>
              <a:pathLst>
                <a:path w="1954" h="322" extrusionOk="0">
                  <a:moveTo>
                    <a:pt x="168" y="0"/>
                  </a:moveTo>
                  <a:cubicBezTo>
                    <a:pt x="84" y="0"/>
                    <a:pt x="1" y="72"/>
                    <a:pt x="1" y="167"/>
                  </a:cubicBezTo>
                  <a:cubicBezTo>
                    <a:pt x="1" y="250"/>
                    <a:pt x="84" y="322"/>
                    <a:pt x="168" y="322"/>
                  </a:cubicBezTo>
                  <a:lnTo>
                    <a:pt x="1787" y="322"/>
                  </a:lnTo>
                  <a:cubicBezTo>
                    <a:pt x="1882" y="322"/>
                    <a:pt x="1953" y="250"/>
                    <a:pt x="1953" y="167"/>
                  </a:cubicBezTo>
                  <a:cubicBezTo>
                    <a:pt x="1953" y="72"/>
                    <a:pt x="1882" y="0"/>
                    <a:pt x="17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30"/>
            <p:cNvSpPr/>
            <p:nvPr/>
          </p:nvSpPr>
          <p:spPr>
            <a:xfrm>
              <a:off x="5470204" y="4495827"/>
              <a:ext cx="62191" cy="10630"/>
            </a:xfrm>
            <a:custGeom>
              <a:avLst/>
              <a:gdLst/>
              <a:ahLst/>
              <a:cxnLst/>
              <a:rect l="l" t="t" r="r" b="b"/>
              <a:pathLst>
                <a:path w="1954" h="334" extrusionOk="0">
                  <a:moveTo>
                    <a:pt x="168" y="0"/>
                  </a:moveTo>
                  <a:cubicBezTo>
                    <a:pt x="84" y="0"/>
                    <a:pt x="1" y="84"/>
                    <a:pt x="1" y="167"/>
                  </a:cubicBezTo>
                  <a:cubicBezTo>
                    <a:pt x="1" y="262"/>
                    <a:pt x="84" y="334"/>
                    <a:pt x="168" y="334"/>
                  </a:cubicBezTo>
                  <a:lnTo>
                    <a:pt x="1787" y="334"/>
                  </a:lnTo>
                  <a:cubicBezTo>
                    <a:pt x="1882" y="334"/>
                    <a:pt x="1954" y="262"/>
                    <a:pt x="1954" y="167"/>
                  </a:cubicBezTo>
                  <a:cubicBezTo>
                    <a:pt x="1954" y="84"/>
                    <a:pt x="1882" y="0"/>
                    <a:pt x="17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30"/>
            <p:cNvSpPr/>
            <p:nvPr/>
          </p:nvSpPr>
          <p:spPr>
            <a:xfrm>
              <a:off x="5562694" y="4409798"/>
              <a:ext cx="62159" cy="10280"/>
            </a:xfrm>
            <a:custGeom>
              <a:avLst/>
              <a:gdLst/>
              <a:ahLst/>
              <a:cxnLst/>
              <a:rect l="l" t="t" r="r" b="b"/>
              <a:pathLst>
                <a:path w="1953" h="323" extrusionOk="0">
                  <a:moveTo>
                    <a:pt x="167" y="1"/>
                  </a:moveTo>
                  <a:cubicBezTo>
                    <a:pt x="71" y="1"/>
                    <a:pt x="0" y="72"/>
                    <a:pt x="0" y="167"/>
                  </a:cubicBezTo>
                  <a:cubicBezTo>
                    <a:pt x="0" y="251"/>
                    <a:pt x="71" y="322"/>
                    <a:pt x="167" y="322"/>
                  </a:cubicBezTo>
                  <a:lnTo>
                    <a:pt x="1786" y="322"/>
                  </a:lnTo>
                  <a:cubicBezTo>
                    <a:pt x="1881" y="322"/>
                    <a:pt x="1953" y="251"/>
                    <a:pt x="1953" y="167"/>
                  </a:cubicBezTo>
                  <a:cubicBezTo>
                    <a:pt x="1953" y="72"/>
                    <a:pt x="1881" y="1"/>
                    <a:pt x="1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30"/>
            <p:cNvSpPr/>
            <p:nvPr/>
          </p:nvSpPr>
          <p:spPr>
            <a:xfrm>
              <a:off x="5358043" y="4297637"/>
              <a:ext cx="238388" cy="237624"/>
            </a:xfrm>
            <a:custGeom>
              <a:avLst/>
              <a:gdLst/>
              <a:ahLst/>
              <a:cxnLst/>
              <a:rect l="l" t="t" r="r" b="b"/>
              <a:pathLst>
                <a:path w="7490" h="7466" extrusionOk="0">
                  <a:moveTo>
                    <a:pt x="6061" y="0"/>
                  </a:moveTo>
                  <a:cubicBezTo>
                    <a:pt x="5966" y="0"/>
                    <a:pt x="5894" y="72"/>
                    <a:pt x="5894" y="155"/>
                  </a:cubicBezTo>
                  <a:cubicBezTo>
                    <a:pt x="5894" y="250"/>
                    <a:pt x="5966" y="322"/>
                    <a:pt x="6061" y="322"/>
                  </a:cubicBezTo>
                  <a:lnTo>
                    <a:pt x="6942" y="322"/>
                  </a:lnTo>
                  <a:lnTo>
                    <a:pt x="60" y="7204"/>
                  </a:lnTo>
                  <a:cubicBezTo>
                    <a:pt x="1" y="7263"/>
                    <a:pt x="1" y="7358"/>
                    <a:pt x="60" y="7418"/>
                  </a:cubicBezTo>
                  <a:cubicBezTo>
                    <a:pt x="72" y="7454"/>
                    <a:pt x="120" y="7466"/>
                    <a:pt x="167" y="7466"/>
                  </a:cubicBezTo>
                  <a:cubicBezTo>
                    <a:pt x="215" y="7466"/>
                    <a:pt x="251" y="7454"/>
                    <a:pt x="286" y="7418"/>
                  </a:cubicBezTo>
                  <a:lnTo>
                    <a:pt x="7156" y="548"/>
                  </a:lnTo>
                  <a:lnTo>
                    <a:pt x="7156" y="1429"/>
                  </a:lnTo>
                  <a:cubicBezTo>
                    <a:pt x="7156" y="1512"/>
                    <a:pt x="7240" y="1584"/>
                    <a:pt x="7323" y="1584"/>
                  </a:cubicBezTo>
                  <a:cubicBezTo>
                    <a:pt x="7406" y="1584"/>
                    <a:pt x="7490" y="1512"/>
                    <a:pt x="7490" y="1429"/>
                  </a:cubicBezTo>
                  <a:lnTo>
                    <a:pt x="7490" y="155"/>
                  </a:lnTo>
                  <a:cubicBezTo>
                    <a:pt x="7490" y="72"/>
                    <a:pt x="7406" y="0"/>
                    <a:pt x="73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2" name="Google Shape;622;p30"/>
          <p:cNvGrpSpPr/>
          <p:nvPr/>
        </p:nvGrpSpPr>
        <p:grpSpPr>
          <a:xfrm>
            <a:off x="3630590" y="3198869"/>
            <a:ext cx="484361" cy="484405"/>
            <a:chOff x="4890434" y="4287389"/>
            <a:chExt cx="345997" cy="346029"/>
          </a:xfrm>
        </p:grpSpPr>
        <p:sp>
          <p:nvSpPr>
            <p:cNvPr id="623" name="Google Shape;623;p30"/>
            <p:cNvSpPr/>
            <p:nvPr/>
          </p:nvSpPr>
          <p:spPr>
            <a:xfrm>
              <a:off x="5111349" y="4400695"/>
              <a:ext cx="54998" cy="54998"/>
            </a:xfrm>
            <a:custGeom>
              <a:avLst/>
              <a:gdLst/>
              <a:ahLst/>
              <a:cxnLst/>
              <a:rect l="l" t="t" r="r" b="b"/>
              <a:pathLst>
                <a:path w="1728" h="1728" extrusionOk="0">
                  <a:moveTo>
                    <a:pt x="858" y="346"/>
                  </a:moveTo>
                  <a:cubicBezTo>
                    <a:pt x="1144" y="346"/>
                    <a:pt x="1382" y="584"/>
                    <a:pt x="1382" y="870"/>
                  </a:cubicBezTo>
                  <a:cubicBezTo>
                    <a:pt x="1382" y="1144"/>
                    <a:pt x="1144" y="1382"/>
                    <a:pt x="858" y="1382"/>
                  </a:cubicBezTo>
                  <a:cubicBezTo>
                    <a:pt x="572" y="1382"/>
                    <a:pt x="346" y="1144"/>
                    <a:pt x="346" y="870"/>
                  </a:cubicBezTo>
                  <a:cubicBezTo>
                    <a:pt x="346" y="584"/>
                    <a:pt x="584" y="346"/>
                    <a:pt x="858" y="346"/>
                  </a:cubicBezTo>
                  <a:close/>
                  <a:moveTo>
                    <a:pt x="858" y="1"/>
                  </a:moveTo>
                  <a:cubicBezTo>
                    <a:pt x="382" y="1"/>
                    <a:pt x="1" y="394"/>
                    <a:pt x="1" y="870"/>
                  </a:cubicBezTo>
                  <a:cubicBezTo>
                    <a:pt x="1" y="1346"/>
                    <a:pt x="382" y="1727"/>
                    <a:pt x="858" y="1727"/>
                  </a:cubicBezTo>
                  <a:cubicBezTo>
                    <a:pt x="1334" y="1727"/>
                    <a:pt x="1727" y="1346"/>
                    <a:pt x="1727" y="870"/>
                  </a:cubicBezTo>
                  <a:cubicBezTo>
                    <a:pt x="1727" y="394"/>
                    <a:pt x="1334" y="1"/>
                    <a:pt x="8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30"/>
            <p:cNvSpPr/>
            <p:nvPr/>
          </p:nvSpPr>
          <p:spPr>
            <a:xfrm>
              <a:off x="5113640" y="4466642"/>
              <a:ext cx="70498" cy="51179"/>
            </a:xfrm>
            <a:custGeom>
              <a:avLst/>
              <a:gdLst/>
              <a:ahLst/>
              <a:cxnLst/>
              <a:rect l="l" t="t" r="r" b="b"/>
              <a:pathLst>
                <a:path w="2215" h="1608" extrusionOk="0">
                  <a:moveTo>
                    <a:pt x="786" y="1"/>
                  </a:moveTo>
                  <a:cubicBezTo>
                    <a:pt x="548" y="1"/>
                    <a:pt x="333" y="60"/>
                    <a:pt x="119" y="167"/>
                  </a:cubicBezTo>
                  <a:cubicBezTo>
                    <a:pt x="36" y="203"/>
                    <a:pt x="0" y="310"/>
                    <a:pt x="48" y="405"/>
                  </a:cubicBezTo>
                  <a:cubicBezTo>
                    <a:pt x="73" y="463"/>
                    <a:pt x="132" y="498"/>
                    <a:pt x="198" y="498"/>
                  </a:cubicBezTo>
                  <a:cubicBezTo>
                    <a:pt x="226" y="498"/>
                    <a:pt x="257" y="491"/>
                    <a:pt x="286" y="477"/>
                  </a:cubicBezTo>
                  <a:cubicBezTo>
                    <a:pt x="429" y="382"/>
                    <a:pt x="607" y="346"/>
                    <a:pt x="786" y="346"/>
                  </a:cubicBezTo>
                  <a:cubicBezTo>
                    <a:pt x="1322" y="346"/>
                    <a:pt x="1774" y="727"/>
                    <a:pt x="1857" y="1251"/>
                  </a:cubicBezTo>
                  <a:lnTo>
                    <a:pt x="786" y="1251"/>
                  </a:lnTo>
                  <a:cubicBezTo>
                    <a:pt x="703" y="1251"/>
                    <a:pt x="607" y="1322"/>
                    <a:pt x="607" y="1429"/>
                  </a:cubicBezTo>
                  <a:cubicBezTo>
                    <a:pt x="607" y="1513"/>
                    <a:pt x="679" y="1608"/>
                    <a:pt x="786" y="1608"/>
                  </a:cubicBezTo>
                  <a:lnTo>
                    <a:pt x="2036" y="1608"/>
                  </a:lnTo>
                  <a:cubicBezTo>
                    <a:pt x="2131" y="1608"/>
                    <a:pt x="2215" y="1536"/>
                    <a:pt x="2215" y="1429"/>
                  </a:cubicBezTo>
                  <a:cubicBezTo>
                    <a:pt x="2215" y="643"/>
                    <a:pt x="1572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30"/>
            <p:cNvSpPr/>
            <p:nvPr/>
          </p:nvSpPr>
          <p:spPr>
            <a:xfrm>
              <a:off x="4943490" y="4467023"/>
              <a:ext cx="70880" cy="51179"/>
            </a:xfrm>
            <a:custGeom>
              <a:avLst/>
              <a:gdLst/>
              <a:ahLst/>
              <a:cxnLst/>
              <a:rect l="l" t="t" r="r" b="b"/>
              <a:pathLst>
                <a:path w="2227" h="1608" extrusionOk="0">
                  <a:moveTo>
                    <a:pt x="1429" y="0"/>
                  </a:moveTo>
                  <a:cubicBezTo>
                    <a:pt x="643" y="0"/>
                    <a:pt x="0" y="643"/>
                    <a:pt x="0" y="1429"/>
                  </a:cubicBezTo>
                  <a:cubicBezTo>
                    <a:pt x="0" y="1524"/>
                    <a:pt x="84" y="1608"/>
                    <a:pt x="179" y="1608"/>
                  </a:cubicBezTo>
                  <a:lnTo>
                    <a:pt x="1453" y="1608"/>
                  </a:lnTo>
                  <a:cubicBezTo>
                    <a:pt x="1536" y="1608"/>
                    <a:pt x="1631" y="1536"/>
                    <a:pt x="1631" y="1429"/>
                  </a:cubicBezTo>
                  <a:cubicBezTo>
                    <a:pt x="1608" y="1322"/>
                    <a:pt x="1536" y="1251"/>
                    <a:pt x="1453" y="1251"/>
                  </a:cubicBezTo>
                  <a:lnTo>
                    <a:pt x="357" y="1251"/>
                  </a:lnTo>
                  <a:cubicBezTo>
                    <a:pt x="453" y="727"/>
                    <a:pt x="893" y="346"/>
                    <a:pt x="1429" y="346"/>
                  </a:cubicBezTo>
                  <a:cubicBezTo>
                    <a:pt x="1608" y="346"/>
                    <a:pt x="1786" y="393"/>
                    <a:pt x="1941" y="477"/>
                  </a:cubicBezTo>
                  <a:cubicBezTo>
                    <a:pt x="1966" y="491"/>
                    <a:pt x="1994" y="498"/>
                    <a:pt x="2022" y="498"/>
                  </a:cubicBezTo>
                  <a:cubicBezTo>
                    <a:pt x="2084" y="498"/>
                    <a:pt x="2146" y="463"/>
                    <a:pt x="2179" y="405"/>
                  </a:cubicBezTo>
                  <a:cubicBezTo>
                    <a:pt x="2227" y="310"/>
                    <a:pt x="2191" y="215"/>
                    <a:pt x="2108" y="167"/>
                  </a:cubicBezTo>
                  <a:cubicBezTo>
                    <a:pt x="1893" y="60"/>
                    <a:pt x="1667" y="0"/>
                    <a:pt x="14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30"/>
            <p:cNvSpPr/>
            <p:nvPr/>
          </p:nvSpPr>
          <p:spPr>
            <a:xfrm>
              <a:off x="4961282" y="4400695"/>
              <a:ext cx="54616" cy="54998"/>
            </a:xfrm>
            <a:custGeom>
              <a:avLst/>
              <a:gdLst/>
              <a:ahLst/>
              <a:cxnLst/>
              <a:rect l="l" t="t" r="r" b="b"/>
              <a:pathLst>
                <a:path w="1716" h="1728" extrusionOk="0">
                  <a:moveTo>
                    <a:pt x="858" y="346"/>
                  </a:moveTo>
                  <a:cubicBezTo>
                    <a:pt x="1144" y="346"/>
                    <a:pt x="1382" y="584"/>
                    <a:pt x="1382" y="870"/>
                  </a:cubicBezTo>
                  <a:cubicBezTo>
                    <a:pt x="1382" y="1144"/>
                    <a:pt x="1144" y="1382"/>
                    <a:pt x="858" y="1382"/>
                  </a:cubicBezTo>
                  <a:cubicBezTo>
                    <a:pt x="572" y="1382"/>
                    <a:pt x="334" y="1144"/>
                    <a:pt x="334" y="870"/>
                  </a:cubicBezTo>
                  <a:cubicBezTo>
                    <a:pt x="358" y="584"/>
                    <a:pt x="572" y="346"/>
                    <a:pt x="858" y="346"/>
                  </a:cubicBezTo>
                  <a:close/>
                  <a:moveTo>
                    <a:pt x="858" y="1"/>
                  </a:moveTo>
                  <a:cubicBezTo>
                    <a:pt x="382" y="1"/>
                    <a:pt x="1" y="394"/>
                    <a:pt x="1" y="870"/>
                  </a:cubicBezTo>
                  <a:cubicBezTo>
                    <a:pt x="1" y="1346"/>
                    <a:pt x="382" y="1727"/>
                    <a:pt x="858" y="1727"/>
                  </a:cubicBezTo>
                  <a:cubicBezTo>
                    <a:pt x="1334" y="1727"/>
                    <a:pt x="1715" y="1346"/>
                    <a:pt x="1715" y="870"/>
                  </a:cubicBezTo>
                  <a:cubicBezTo>
                    <a:pt x="1715" y="394"/>
                    <a:pt x="1334" y="1"/>
                    <a:pt x="8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30"/>
            <p:cNvSpPr/>
            <p:nvPr/>
          </p:nvSpPr>
          <p:spPr>
            <a:xfrm>
              <a:off x="5028374" y="4386691"/>
              <a:ext cx="71262" cy="70880"/>
            </a:xfrm>
            <a:custGeom>
              <a:avLst/>
              <a:gdLst/>
              <a:ahLst/>
              <a:cxnLst/>
              <a:rect l="l" t="t" r="r" b="b"/>
              <a:pathLst>
                <a:path w="2239" h="2227" extrusionOk="0">
                  <a:moveTo>
                    <a:pt x="1119" y="358"/>
                  </a:moveTo>
                  <a:cubicBezTo>
                    <a:pt x="1536" y="358"/>
                    <a:pt x="1893" y="691"/>
                    <a:pt x="1893" y="1131"/>
                  </a:cubicBezTo>
                  <a:cubicBezTo>
                    <a:pt x="1893" y="1548"/>
                    <a:pt x="1548" y="1905"/>
                    <a:pt x="1119" y="1905"/>
                  </a:cubicBezTo>
                  <a:cubicBezTo>
                    <a:pt x="703" y="1905"/>
                    <a:pt x="345" y="1560"/>
                    <a:pt x="345" y="1131"/>
                  </a:cubicBezTo>
                  <a:cubicBezTo>
                    <a:pt x="345" y="691"/>
                    <a:pt x="679" y="358"/>
                    <a:pt x="1119" y="358"/>
                  </a:cubicBezTo>
                  <a:close/>
                  <a:moveTo>
                    <a:pt x="1119" y="0"/>
                  </a:moveTo>
                  <a:cubicBezTo>
                    <a:pt x="512" y="0"/>
                    <a:pt x="0" y="500"/>
                    <a:pt x="0" y="1108"/>
                  </a:cubicBezTo>
                  <a:cubicBezTo>
                    <a:pt x="0" y="1739"/>
                    <a:pt x="512" y="2227"/>
                    <a:pt x="1119" y="2227"/>
                  </a:cubicBezTo>
                  <a:cubicBezTo>
                    <a:pt x="1727" y="2227"/>
                    <a:pt x="2239" y="1727"/>
                    <a:pt x="2239" y="1108"/>
                  </a:cubicBezTo>
                  <a:cubicBezTo>
                    <a:pt x="2239" y="500"/>
                    <a:pt x="1727" y="0"/>
                    <a:pt x="111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30"/>
            <p:cNvSpPr/>
            <p:nvPr/>
          </p:nvSpPr>
          <p:spPr>
            <a:xfrm>
              <a:off x="5004122" y="4468901"/>
              <a:ext cx="120149" cy="65596"/>
            </a:xfrm>
            <a:custGeom>
              <a:avLst/>
              <a:gdLst/>
              <a:ahLst/>
              <a:cxnLst/>
              <a:rect l="l" t="t" r="r" b="b"/>
              <a:pathLst>
                <a:path w="3775" h="2061" extrusionOk="0">
                  <a:moveTo>
                    <a:pt x="1881" y="346"/>
                  </a:moveTo>
                  <a:cubicBezTo>
                    <a:pt x="2667" y="346"/>
                    <a:pt x="3322" y="942"/>
                    <a:pt x="3393" y="1704"/>
                  </a:cubicBezTo>
                  <a:lnTo>
                    <a:pt x="357" y="1704"/>
                  </a:lnTo>
                  <a:cubicBezTo>
                    <a:pt x="453" y="942"/>
                    <a:pt x="1096" y="346"/>
                    <a:pt x="1881" y="346"/>
                  </a:cubicBezTo>
                  <a:close/>
                  <a:moveTo>
                    <a:pt x="1881" y="1"/>
                  </a:moveTo>
                  <a:cubicBezTo>
                    <a:pt x="834" y="1"/>
                    <a:pt x="0" y="846"/>
                    <a:pt x="0" y="1882"/>
                  </a:cubicBezTo>
                  <a:cubicBezTo>
                    <a:pt x="0" y="1966"/>
                    <a:pt x="84" y="2061"/>
                    <a:pt x="179" y="2061"/>
                  </a:cubicBezTo>
                  <a:lnTo>
                    <a:pt x="3596" y="2061"/>
                  </a:lnTo>
                  <a:cubicBezTo>
                    <a:pt x="3679" y="2061"/>
                    <a:pt x="3774" y="1977"/>
                    <a:pt x="3774" y="1882"/>
                  </a:cubicBezTo>
                  <a:cubicBezTo>
                    <a:pt x="3751" y="834"/>
                    <a:pt x="2905" y="1"/>
                    <a:pt x="18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30"/>
            <p:cNvSpPr/>
            <p:nvPr/>
          </p:nvSpPr>
          <p:spPr>
            <a:xfrm>
              <a:off x="4890434" y="4287389"/>
              <a:ext cx="345997" cy="346029"/>
            </a:xfrm>
            <a:custGeom>
              <a:avLst/>
              <a:gdLst/>
              <a:ahLst/>
              <a:cxnLst/>
              <a:rect l="l" t="t" r="r" b="b"/>
              <a:pathLst>
                <a:path w="10871" h="10872" extrusionOk="0">
                  <a:moveTo>
                    <a:pt x="5608" y="953"/>
                  </a:moveTo>
                  <a:cubicBezTo>
                    <a:pt x="7954" y="1049"/>
                    <a:pt x="9823" y="2918"/>
                    <a:pt x="9918" y="5252"/>
                  </a:cubicBezTo>
                  <a:lnTo>
                    <a:pt x="9502" y="5252"/>
                  </a:lnTo>
                  <a:cubicBezTo>
                    <a:pt x="9406" y="5252"/>
                    <a:pt x="9323" y="5335"/>
                    <a:pt x="9323" y="5442"/>
                  </a:cubicBezTo>
                  <a:cubicBezTo>
                    <a:pt x="9323" y="5525"/>
                    <a:pt x="9394" y="5621"/>
                    <a:pt x="9502" y="5621"/>
                  </a:cubicBezTo>
                  <a:lnTo>
                    <a:pt x="9918" y="5621"/>
                  </a:lnTo>
                  <a:cubicBezTo>
                    <a:pt x="9847" y="7954"/>
                    <a:pt x="7954" y="9824"/>
                    <a:pt x="5608" y="9919"/>
                  </a:cubicBezTo>
                  <a:lnTo>
                    <a:pt x="5608" y="9502"/>
                  </a:lnTo>
                  <a:cubicBezTo>
                    <a:pt x="5608" y="9407"/>
                    <a:pt x="5537" y="9323"/>
                    <a:pt x="5430" y="9323"/>
                  </a:cubicBezTo>
                  <a:cubicBezTo>
                    <a:pt x="5346" y="9323"/>
                    <a:pt x="5251" y="9395"/>
                    <a:pt x="5251" y="9502"/>
                  </a:cubicBezTo>
                  <a:lnTo>
                    <a:pt x="5251" y="9919"/>
                  </a:lnTo>
                  <a:cubicBezTo>
                    <a:pt x="2917" y="9824"/>
                    <a:pt x="1048" y="7954"/>
                    <a:pt x="953" y="5621"/>
                  </a:cubicBezTo>
                  <a:lnTo>
                    <a:pt x="1370" y="5621"/>
                  </a:lnTo>
                  <a:cubicBezTo>
                    <a:pt x="1465" y="5621"/>
                    <a:pt x="1548" y="5537"/>
                    <a:pt x="1548" y="5442"/>
                  </a:cubicBezTo>
                  <a:cubicBezTo>
                    <a:pt x="1548" y="5347"/>
                    <a:pt x="1477" y="5252"/>
                    <a:pt x="1370" y="5252"/>
                  </a:cubicBezTo>
                  <a:lnTo>
                    <a:pt x="953" y="5252"/>
                  </a:lnTo>
                  <a:cubicBezTo>
                    <a:pt x="1048" y="2918"/>
                    <a:pt x="2917" y="1049"/>
                    <a:pt x="5251" y="953"/>
                  </a:cubicBezTo>
                  <a:lnTo>
                    <a:pt x="5251" y="1370"/>
                  </a:lnTo>
                  <a:cubicBezTo>
                    <a:pt x="5251" y="1465"/>
                    <a:pt x="5334" y="1549"/>
                    <a:pt x="5430" y="1549"/>
                  </a:cubicBezTo>
                  <a:cubicBezTo>
                    <a:pt x="5525" y="1549"/>
                    <a:pt x="5608" y="1477"/>
                    <a:pt x="5608" y="1370"/>
                  </a:cubicBezTo>
                  <a:lnTo>
                    <a:pt x="5608" y="953"/>
                  </a:lnTo>
                  <a:close/>
                  <a:moveTo>
                    <a:pt x="5441" y="1"/>
                  </a:moveTo>
                  <a:cubicBezTo>
                    <a:pt x="5346" y="1"/>
                    <a:pt x="5263" y="84"/>
                    <a:pt x="5263" y="179"/>
                  </a:cubicBezTo>
                  <a:lnTo>
                    <a:pt x="5263" y="596"/>
                  </a:lnTo>
                  <a:cubicBezTo>
                    <a:pt x="2727" y="691"/>
                    <a:pt x="691" y="2727"/>
                    <a:pt x="596" y="5263"/>
                  </a:cubicBezTo>
                  <a:lnTo>
                    <a:pt x="179" y="5263"/>
                  </a:lnTo>
                  <a:cubicBezTo>
                    <a:pt x="96" y="5263"/>
                    <a:pt x="0" y="5335"/>
                    <a:pt x="0" y="5442"/>
                  </a:cubicBezTo>
                  <a:cubicBezTo>
                    <a:pt x="0" y="5525"/>
                    <a:pt x="84" y="5621"/>
                    <a:pt x="179" y="5621"/>
                  </a:cubicBezTo>
                  <a:lnTo>
                    <a:pt x="596" y="5621"/>
                  </a:lnTo>
                  <a:cubicBezTo>
                    <a:pt x="691" y="8145"/>
                    <a:pt x="2727" y="10181"/>
                    <a:pt x="5263" y="10276"/>
                  </a:cubicBezTo>
                  <a:lnTo>
                    <a:pt x="5263" y="10693"/>
                  </a:lnTo>
                  <a:cubicBezTo>
                    <a:pt x="5263" y="10776"/>
                    <a:pt x="5334" y="10871"/>
                    <a:pt x="5441" y="10871"/>
                  </a:cubicBezTo>
                  <a:cubicBezTo>
                    <a:pt x="5525" y="10871"/>
                    <a:pt x="5620" y="10800"/>
                    <a:pt x="5620" y="10693"/>
                  </a:cubicBezTo>
                  <a:lnTo>
                    <a:pt x="5620" y="10276"/>
                  </a:lnTo>
                  <a:cubicBezTo>
                    <a:pt x="8144" y="10181"/>
                    <a:pt x="10180" y="8145"/>
                    <a:pt x="10275" y="5621"/>
                  </a:cubicBezTo>
                  <a:lnTo>
                    <a:pt x="10692" y="5621"/>
                  </a:lnTo>
                  <a:cubicBezTo>
                    <a:pt x="10775" y="5621"/>
                    <a:pt x="10871" y="5537"/>
                    <a:pt x="10871" y="5442"/>
                  </a:cubicBezTo>
                  <a:cubicBezTo>
                    <a:pt x="10871" y="5347"/>
                    <a:pt x="10799" y="5263"/>
                    <a:pt x="10692" y="5263"/>
                  </a:cubicBezTo>
                  <a:lnTo>
                    <a:pt x="10275" y="5263"/>
                  </a:lnTo>
                  <a:cubicBezTo>
                    <a:pt x="10180" y="2727"/>
                    <a:pt x="8144" y="691"/>
                    <a:pt x="5620" y="596"/>
                  </a:cubicBezTo>
                  <a:lnTo>
                    <a:pt x="5620" y="179"/>
                  </a:lnTo>
                  <a:cubicBezTo>
                    <a:pt x="5620" y="96"/>
                    <a:pt x="5537" y="1"/>
                    <a:pt x="54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6" name="Google Shape;636;p30"/>
          <p:cNvGrpSpPr/>
          <p:nvPr/>
        </p:nvGrpSpPr>
        <p:grpSpPr>
          <a:xfrm>
            <a:off x="3630860" y="1790353"/>
            <a:ext cx="483826" cy="491133"/>
            <a:chOff x="4874902" y="3808799"/>
            <a:chExt cx="345615" cy="350835"/>
          </a:xfrm>
        </p:grpSpPr>
        <p:sp>
          <p:nvSpPr>
            <p:cNvPr id="637" name="Google Shape;637;p30"/>
            <p:cNvSpPr/>
            <p:nvPr/>
          </p:nvSpPr>
          <p:spPr>
            <a:xfrm>
              <a:off x="4874902" y="3808799"/>
              <a:ext cx="345615" cy="350835"/>
            </a:xfrm>
            <a:custGeom>
              <a:avLst/>
              <a:gdLst/>
              <a:ahLst/>
              <a:cxnLst/>
              <a:rect l="l" t="t" r="r" b="b"/>
              <a:pathLst>
                <a:path w="10859" h="11023" extrusionOk="0">
                  <a:moveTo>
                    <a:pt x="6632" y="274"/>
                  </a:moveTo>
                  <a:cubicBezTo>
                    <a:pt x="6858" y="274"/>
                    <a:pt x="7037" y="453"/>
                    <a:pt x="7037" y="679"/>
                  </a:cubicBezTo>
                  <a:cubicBezTo>
                    <a:pt x="7037" y="905"/>
                    <a:pt x="6858" y="1084"/>
                    <a:pt x="6632" y="1084"/>
                  </a:cubicBezTo>
                  <a:lnTo>
                    <a:pt x="4906" y="1084"/>
                  </a:lnTo>
                  <a:cubicBezTo>
                    <a:pt x="4691" y="1084"/>
                    <a:pt x="4513" y="905"/>
                    <a:pt x="4513" y="679"/>
                  </a:cubicBezTo>
                  <a:cubicBezTo>
                    <a:pt x="4513" y="453"/>
                    <a:pt x="4691" y="274"/>
                    <a:pt x="4906" y="274"/>
                  </a:cubicBezTo>
                  <a:close/>
                  <a:moveTo>
                    <a:pt x="5965" y="1405"/>
                  </a:moveTo>
                  <a:lnTo>
                    <a:pt x="5965" y="1965"/>
                  </a:lnTo>
                  <a:lnTo>
                    <a:pt x="5572" y="1965"/>
                  </a:lnTo>
                  <a:lnTo>
                    <a:pt x="5572" y="1405"/>
                  </a:lnTo>
                  <a:close/>
                  <a:moveTo>
                    <a:pt x="5790" y="2285"/>
                  </a:moveTo>
                  <a:cubicBezTo>
                    <a:pt x="7012" y="2285"/>
                    <a:pt x="8209" y="2830"/>
                    <a:pt x="9037" y="3834"/>
                  </a:cubicBezTo>
                  <a:cubicBezTo>
                    <a:pt x="10513" y="5632"/>
                    <a:pt x="10228" y="8287"/>
                    <a:pt x="8430" y="9763"/>
                  </a:cubicBezTo>
                  <a:cubicBezTo>
                    <a:pt x="7647" y="10392"/>
                    <a:pt x="6705" y="10700"/>
                    <a:pt x="5771" y="10700"/>
                  </a:cubicBezTo>
                  <a:cubicBezTo>
                    <a:pt x="4545" y="10700"/>
                    <a:pt x="3331" y="10171"/>
                    <a:pt x="2500" y="9144"/>
                  </a:cubicBezTo>
                  <a:cubicBezTo>
                    <a:pt x="405" y="6573"/>
                    <a:pt x="2000" y="2715"/>
                    <a:pt x="5239" y="2322"/>
                  </a:cubicBezTo>
                  <a:cubicBezTo>
                    <a:pt x="5422" y="2297"/>
                    <a:pt x="5606" y="2285"/>
                    <a:pt x="5790" y="2285"/>
                  </a:cubicBezTo>
                  <a:close/>
                  <a:moveTo>
                    <a:pt x="4917" y="0"/>
                  </a:moveTo>
                  <a:cubicBezTo>
                    <a:pt x="4513" y="0"/>
                    <a:pt x="4203" y="322"/>
                    <a:pt x="4203" y="715"/>
                  </a:cubicBezTo>
                  <a:cubicBezTo>
                    <a:pt x="4203" y="1108"/>
                    <a:pt x="4525" y="1429"/>
                    <a:pt x="4917" y="1429"/>
                  </a:cubicBezTo>
                  <a:lnTo>
                    <a:pt x="5251" y="1429"/>
                  </a:lnTo>
                  <a:lnTo>
                    <a:pt x="5251" y="1989"/>
                  </a:lnTo>
                  <a:cubicBezTo>
                    <a:pt x="1727" y="2393"/>
                    <a:pt x="0" y="6573"/>
                    <a:pt x="2262" y="9359"/>
                  </a:cubicBezTo>
                  <a:cubicBezTo>
                    <a:pt x="3161" y="10454"/>
                    <a:pt x="4471" y="11023"/>
                    <a:pt x="5790" y="11023"/>
                  </a:cubicBezTo>
                  <a:cubicBezTo>
                    <a:pt x="6795" y="11023"/>
                    <a:pt x="7805" y="10693"/>
                    <a:pt x="8644" y="10013"/>
                  </a:cubicBezTo>
                  <a:cubicBezTo>
                    <a:pt x="10585" y="8430"/>
                    <a:pt x="10859" y="5561"/>
                    <a:pt x="9287" y="3632"/>
                  </a:cubicBezTo>
                  <a:cubicBezTo>
                    <a:pt x="8513" y="2679"/>
                    <a:pt x="7430" y="2120"/>
                    <a:pt x="6299" y="1989"/>
                  </a:cubicBezTo>
                  <a:lnTo>
                    <a:pt x="6299" y="1429"/>
                  </a:lnTo>
                  <a:lnTo>
                    <a:pt x="6644" y="1429"/>
                  </a:lnTo>
                  <a:cubicBezTo>
                    <a:pt x="7037" y="1429"/>
                    <a:pt x="7358" y="1096"/>
                    <a:pt x="7358" y="715"/>
                  </a:cubicBezTo>
                  <a:cubicBezTo>
                    <a:pt x="7358" y="310"/>
                    <a:pt x="7025" y="0"/>
                    <a:pt x="664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30"/>
            <p:cNvSpPr/>
            <p:nvPr/>
          </p:nvSpPr>
          <p:spPr>
            <a:xfrm>
              <a:off x="4939321" y="4009630"/>
              <a:ext cx="145929" cy="123618"/>
            </a:xfrm>
            <a:custGeom>
              <a:avLst/>
              <a:gdLst/>
              <a:ahLst/>
              <a:cxnLst/>
              <a:rect l="l" t="t" r="r" b="b"/>
              <a:pathLst>
                <a:path w="4585" h="3884" extrusionOk="0">
                  <a:moveTo>
                    <a:pt x="203" y="1"/>
                  </a:moveTo>
                  <a:cubicBezTo>
                    <a:pt x="119" y="1"/>
                    <a:pt x="48" y="72"/>
                    <a:pt x="48" y="155"/>
                  </a:cubicBezTo>
                  <a:cubicBezTo>
                    <a:pt x="48" y="203"/>
                    <a:pt x="0" y="965"/>
                    <a:pt x="429" y="1810"/>
                  </a:cubicBezTo>
                  <a:cubicBezTo>
                    <a:pt x="691" y="2334"/>
                    <a:pt x="1072" y="2799"/>
                    <a:pt x="1548" y="3156"/>
                  </a:cubicBezTo>
                  <a:cubicBezTo>
                    <a:pt x="2212" y="3644"/>
                    <a:pt x="2997" y="3883"/>
                    <a:pt x="3771" y="3883"/>
                  </a:cubicBezTo>
                  <a:cubicBezTo>
                    <a:pt x="3996" y="3883"/>
                    <a:pt x="4221" y="3863"/>
                    <a:pt x="4441" y="3823"/>
                  </a:cubicBezTo>
                  <a:cubicBezTo>
                    <a:pt x="4525" y="3811"/>
                    <a:pt x="4584" y="3715"/>
                    <a:pt x="4572" y="3632"/>
                  </a:cubicBezTo>
                  <a:cubicBezTo>
                    <a:pt x="4540" y="3545"/>
                    <a:pt x="4477" y="3488"/>
                    <a:pt x="4394" y="3488"/>
                  </a:cubicBezTo>
                  <a:cubicBezTo>
                    <a:pt x="4386" y="3488"/>
                    <a:pt x="4378" y="3488"/>
                    <a:pt x="4370" y="3489"/>
                  </a:cubicBezTo>
                  <a:cubicBezTo>
                    <a:pt x="4161" y="3528"/>
                    <a:pt x="3950" y="3547"/>
                    <a:pt x="3739" y="3547"/>
                  </a:cubicBezTo>
                  <a:cubicBezTo>
                    <a:pt x="3035" y="3547"/>
                    <a:pt x="2334" y="3331"/>
                    <a:pt x="1739" y="2882"/>
                  </a:cubicBezTo>
                  <a:cubicBezTo>
                    <a:pt x="286" y="1810"/>
                    <a:pt x="369" y="155"/>
                    <a:pt x="369" y="155"/>
                  </a:cubicBezTo>
                  <a:cubicBezTo>
                    <a:pt x="369" y="72"/>
                    <a:pt x="298" y="1"/>
                    <a:pt x="2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30"/>
            <p:cNvSpPr/>
            <p:nvPr/>
          </p:nvSpPr>
          <p:spPr>
            <a:xfrm>
              <a:off x="4942344" y="3897629"/>
              <a:ext cx="205033" cy="101816"/>
            </a:xfrm>
            <a:custGeom>
              <a:avLst/>
              <a:gdLst/>
              <a:ahLst/>
              <a:cxnLst/>
              <a:rect l="l" t="t" r="r" b="b"/>
              <a:pathLst>
                <a:path w="6442" h="3199" extrusionOk="0">
                  <a:moveTo>
                    <a:pt x="3666" y="0"/>
                  </a:moveTo>
                  <a:cubicBezTo>
                    <a:pt x="1972" y="0"/>
                    <a:pt x="363" y="1175"/>
                    <a:pt x="24" y="3008"/>
                  </a:cubicBezTo>
                  <a:cubicBezTo>
                    <a:pt x="0" y="3115"/>
                    <a:pt x="72" y="3198"/>
                    <a:pt x="179" y="3198"/>
                  </a:cubicBezTo>
                  <a:cubicBezTo>
                    <a:pt x="251" y="3198"/>
                    <a:pt x="322" y="3139"/>
                    <a:pt x="334" y="3067"/>
                  </a:cubicBezTo>
                  <a:cubicBezTo>
                    <a:pt x="656" y="1384"/>
                    <a:pt x="2127" y="318"/>
                    <a:pt x="3670" y="318"/>
                  </a:cubicBezTo>
                  <a:cubicBezTo>
                    <a:pt x="4353" y="318"/>
                    <a:pt x="5050" y="527"/>
                    <a:pt x="5668" y="984"/>
                  </a:cubicBezTo>
                  <a:cubicBezTo>
                    <a:pt x="5846" y="1115"/>
                    <a:pt x="5989" y="1257"/>
                    <a:pt x="6144" y="1412"/>
                  </a:cubicBezTo>
                  <a:cubicBezTo>
                    <a:pt x="6180" y="1448"/>
                    <a:pt x="6228" y="1471"/>
                    <a:pt x="6274" y="1471"/>
                  </a:cubicBezTo>
                  <a:cubicBezTo>
                    <a:pt x="6305" y="1471"/>
                    <a:pt x="6334" y="1460"/>
                    <a:pt x="6358" y="1436"/>
                  </a:cubicBezTo>
                  <a:cubicBezTo>
                    <a:pt x="6430" y="1377"/>
                    <a:pt x="6442" y="1269"/>
                    <a:pt x="6382" y="1210"/>
                  </a:cubicBezTo>
                  <a:cubicBezTo>
                    <a:pt x="6216" y="1031"/>
                    <a:pt x="6049" y="876"/>
                    <a:pt x="5858" y="734"/>
                  </a:cubicBezTo>
                  <a:cubicBezTo>
                    <a:pt x="5179" y="230"/>
                    <a:pt x="4414" y="0"/>
                    <a:pt x="36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30"/>
            <p:cNvSpPr/>
            <p:nvPr/>
          </p:nvSpPr>
          <p:spPr>
            <a:xfrm>
              <a:off x="5092729" y="3950240"/>
              <a:ext cx="84597" cy="175465"/>
            </a:xfrm>
            <a:custGeom>
              <a:avLst/>
              <a:gdLst/>
              <a:ahLst/>
              <a:cxnLst/>
              <a:rect l="l" t="t" r="r" b="b"/>
              <a:pathLst>
                <a:path w="2658" h="5513" extrusionOk="0">
                  <a:moveTo>
                    <a:pt x="1939" y="0"/>
                  </a:moveTo>
                  <a:cubicBezTo>
                    <a:pt x="1907" y="0"/>
                    <a:pt x="1875" y="11"/>
                    <a:pt x="1848" y="33"/>
                  </a:cubicBezTo>
                  <a:cubicBezTo>
                    <a:pt x="1776" y="81"/>
                    <a:pt x="1741" y="176"/>
                    <a:pt x="1800" y="259"/>
                  </a:cubicBezTo>
                  <a:cubicBezTo>
                    <a:pt x="2145" y="795"/>
                    <a:pt x="2324" y="1414"/>
                    <a:pt x="2324" y="2057"/>
                  </a:cubicBezTo>
                  <a:cubicBezTo>
                    <a:pt x="2324" y="3486"/>
                    <a:pt x="1431" y="4724"/>
                    <a:pt x="169" y="5200"/>
                  </a:cubicBezTo>
                  <a:cubicBezTo>
                    <a:pt x="1" y="5263"/>
                    <a:pt x="55" y="5512"/>
                    <a:pt x="218" y="5512"/>
                  </a:cubicBezTo>
                  <a:cubicBezTo>
                    <a:pt x="239" y="5512"/>
                    <a:pt x="263" y="5508"/>
                    <a:pt x="288" y="5498"/>
                  </a:cubicBezTo>
                  <a:cubicBezTo>
                    <a:pt x="1669" y="4962"/>
                    <a:pt x="2657" y="3605"/>
                    <a:pt x="2657" y="2045"/>
                  </a:cubicBezTo>
                  <a:cubicBezTo>
                    <a:pt x="2622" y="1343"/>
                    <a:pt x="2431" y="676"/>
                    <a:pt x="2074" y="81"/>
                  </a:cubicBezTo>
                  <a:cubicBezTo>
                    <a:pt x="2044" y="29"/>
                    <a:pt x="1992" y="0"/>
                    <a:pt x="19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30"/>
            <p:cNvSpPr/>
            <p:nvPr/>
          </p:nvSpPr>
          <p:spPr>
            <a:xfrm>
              <a:off x="5004886" y="3993717"/>
              <a:ext cx="81478" cy="55348"/>
            </a:xfrm>
            <a:custGeom>
              <a:avLst/>
              <a:gdLst/>
              <a:ahLst/>
              <a:cxnLst/>
              <a:rect l="l" t="t" r="r" b="b"/>
              <a:pathLst>
                <a:path w="2560" h="1739" extrusionOk="0">
                  <a:moveTo>
                    <a:pt x="1691" y="334"/>
                  </a:moveTo>
                  <a:cubicBezTo>
                    <a:pt x="1976" y="334"/>
                    <a:pt x="2143" y="655"/>
                    <a:pt x="1976" y="882"/>
                  </a:cubicBezTo>
                  <a:cubicBezTo>
                    <a:pt x="1913" y="974"/>
                    <a:pt x="1806" y="1024"/>
                    <a:pt x="1698" y="1024"/>
                  </a:cubicBezTo>
                  <a:cubicBezTo>
                    <a:pt x="1625" y="1024"/>
                    <a:pt x="1551" y="1001"/>
                    <a:pt x="1488" y="953"/>
                  </a:cubicBezTo>
                  <a:cubicBezTo>
                    <a:pt x="1214" y="763"/>
                    <a:pt x="1369" y="334"/>
                    <a:pt x="1691" y="334"/>
                  </a:cubicBezTo>
                  <a:close/>
                  <a:moveTo>
                    <a:pt x="1691" y="1"/>
                  </a:moveTo>
                  <a:cubicBezTo>
                    <a:pt x="1584" y="1"/>
                    <a:pt x="1334" y="36"/>
                    <a:pt x="1155" y="274"/>
                  </a:cubicBezTo>
                  <a:cubicBezTo>
                    <a:pt x="1024" y="453"/>
                    <a:pt x="988" y="655"/>
                    <a:pt x="1048" y="846"/>
                  </a:cubicBezTo>
                  <a:lnTo>
                    <a:pt x="131" y="1441"/>
                  </a:lnTo>
                  <a:cubicBezTo>
                    <a:pt x="0" y="1536"/>
                    <a:pt x="60" y="1739"/>
                    <a:pt x="214" y="1739"/>
                  </a:cubicBezTo>
                  <a:cubicBezTo>
                    <a:pt x="310" y="1739"/>
                    <a:pt x="262" y="1727"/>
                    <a:pt x="1214" y="1132"/>
                  </a:cubicBezTo>
                  <a:cubicBezTo>
                    <a:pt x="1346" y="1279"/>
                    <a:pt x="1520" y="1349"/>
                    <a:pt x="1692" y="1349"/>
                  </a:cubicBezTo>
                  <a:cubicBezTo>
                    <a:pt x="1896" y="1349"/>
                    <a:pt x="2098" y="1252"/>
                    <a:pt x="2226" y="1072"/>
                  </a:cubicBezTo>
                  <a:cubicBezTo>
                    <a:pt x="2560" y="632"/>
                    <a:pt x="2238" y="1"/>
                    <a:pt x="169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30"/>
            <p:cNvSpPr/>
            <p:nvPr/>
          </p:nvSpPr>
          <p:spPr>
            <a:xfrm>
              <a:off x="5053391" y="3915262"/>
              <a:ext cx="10630" cy="29982"/>
            </a:xfrm>
            <a:custGeom>
              <a:avLst/>
              <a:gdLst/>
              <a:ahLst/>
              <a:cxnLst/>
              <a:rect l="l" t="t" r="r" b="b"/>
              <a:pathLst>
                <a:path w="334" h="942" extrusionOk="0">
                  <a:moveTo>
                    <a:pt x="167" y="1"/>
                  </a:moveTo>
                  <a:cubicBezTo>
                    <a:pt x="83" y="1"/>
                    <a:pt x="0" y="72"/>
                    <a:pt x="0" y="168"/>
                  </a:cubicBezTo>
                  <a:lnTo>
                    <a:pt x="0" y="775"/>
                  </a:lnTo>
                  <a:cubicBezTo>
                    <a:pt x="0" y="858"/>
                    <a:pt x="83" y="942"/>
                    <a:pt x="167" y="942"/>
                  </a:cubicBezTo>
                  <a:cubicBezTo>
                    <a:pt x="262" y="942"/>
                    <a:pt x="333" y="858"/>
                    <a:pt x="333" y="775"/>
                  </a:cubicBezTo>
                  <a:lnTo>
                    <a:pt x="333" y="168"/>
                  </a:lnTo>
                  <a:cubicBezTo>
                    <a:pt x="333" y="72"/>
                    <a:pt x="262" y="1"/>
                    <a:pt x="1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30"/>
            <p:cNvSpPr/>
            <p:nvPr/>
          </p:nvSpPr>
          <p:spPr>
            <a:xfrm>
              <a:off x="5005236" y="3928216"/>
              <a:ext cx="21261" cy="26894"/>
            </a:xfrm>
            <a:custGeom>
              <a:avLst/>
              <a:gdLst/>
              <a:ahLst/>
              <a:cxnLst/>
              <a:rect l="l" t="t" r="r" b="b"/>
              <a:pathLst>
                <a:path w="668" h="845" extrusionOk="0">
                  <a:moveTo>
                    <a:pt x="183" y="1"/>
                  </a:moveTo>
                  <a:cubicBezTo>
                    <a:pt x="156" y="1"/>
                    <a:pt x="130" y="8"/>
                    <a:pt x="108" y="23"/>
                  </a:cubicBezTo>
                  <a:cubicBezTo>
                    <a:pt x="25" y="70"/>
                    <a:pt x="1" y="177"/>
                    <a:pt x="49" y="249"/>
                  </a:cubicBezTo>
                  <a:lnTo>
                    <a:pt x="346" y="773"/>
                  </a:lnTo>
                  <a:cubicBezTo>
                    <a:pt x="382" y="808"/>
                    <a:pt x="430" y="844"/>
                    <a:pt x="489" y="844"/>
                  </a:cubicBezTo>
                  <a:cubicBezTo>
                    <a:pt x="525" y="844"/>
                    <a:pt x="549" y="844"/>
                    <a:pt x="561" y="832"/>
                  </a:cubicBezTo>
                  <a:cubicBezTo>
                    <a:pt x="644" y="785"/>
                    <a:pt x="668" y="677"/>
                    <a:pt x="620" y="606"/>
                  </a:cubicBezTo>
                  <a:lnTo>
                    <a:pt x="322" y="82"/>
                  </a:lnTo>
                  <a:cubicBezTo>
                    <a:pt x="298" y="33"/>
                    <a:pt x="240" y="1"/>
                    <a:pt x="1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30"/>
            <p:cNvSpPr/>
            <p:nvPr/>
          </p:nvSpPr>
          <p:spPr>
            <a:xfrm>
              <a:off x="4970766" y="3962876"/>
              <a:ext cx="28454" cy="19510"/>
            </a:xfrm>
            <a:custGeom>
              <a:avLst/>
              <a:gdLst/>
              <a:ahLst/>
              <a:cxnLst/>
              <a:rect l="l" t="t" r="r" b="b"/>
              <a:pathLst>
                <a:path w="894" h="613" extrusionOk="0">
                  <a:moveTo>
                    <a:pt x="189" y="1"/>
                  </a:moveTo>
                  <a:cubicBezTo>
                    <a:pt x="130" y="1"/>
                    <a:pt x="69" y="27"/>
                    <a:pt x="36" y="77"/>
                  </a:cubicBezTo>
                  <a:cubicBezTo>
                    <a:pt x="0" y="160"/>
                    <a:pt x="24" y="255"/>
                    <a:pt x="96" y="303"/>
                  </a:cubicBezTo>
                  <a:lnTo>
                    <a:pt x="620" y="600"/>
                  </a:lnTo>
                  <a:cubicBezTo>
                    <a:pt x="655" y="612"/>
                    <a:pt x="679" y="612"/>
                    <a:pt x="691" y="612"/>
                  </a:cubicBezTo>
                  <a:cubicBezTo>
                    <a:pt x="751" y="612"/>
                    <a:pt x="798" y="589"/>
                    <a:pt x="834" y="541"/>
                  </a:cubicBezTo>
                  <a:cubicBezTo>
                    <a:pt x="893" y="470"/>
                    <a:pt x="858" y="362"/>
                    <a:pt x="786" y="315"/>
                  </a:cubicBezTo>
                  <a:lnTo>
                    <a:pt x="262" y="17"/>
                  </a:lnTo>
                  <a:cubicBezTo>
                    <a:pt x="240" y="6"/>
                    <a:pt x="215" y="1"/>
                    <a:pt x="18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30"/>
            <p:cNvSpPr/>
            <p:nvPr/>
          </p:nvSpPr>
          <p:spPr>
            <a:xfrm>
              <a:off x="4958258" y="4010012"/>
              <a:ext cx="29982" cy="10248"/>
            </a:xfrm>
            <a:custGeom>
              <a:avLst/>
              <a:gdLst/>
              <a:ahLst/>
              <a:cxnLst/>
              <a:rect l="l" t="t" r="r" b="b"/>
              <a:pathLst>
                <a:path w="942" h="322" extrusionOk="0">
                  <a:moveTo>
                    <a:pt x="167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51"/>
                    <a:pt x="72" y="322"/>
                    <a:pt x="167" y="322"/>
                  </a:cubicBezTo>
                  <a:lnTo>
                    <a:pt x="774" y="322"/>
                  </a:lnTo>
                  <a:cubicBezTo>
                    <a:pt x="870" y="322"/>
                    <a:pt x="941" y="251"/>
                    <a:pt x="941" y="167"/>
                  </a:cubicBezTo>
                  <a:cubicBezTo>
                    <a:pt x="941" y="72"/>
                    <a:pt x="870" y="1"/>
                    <a:pt x="7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30"/>
            <p:cNvSpPr/>
            <p:nvPr/>
          </p:nvSpPr>
          <p:spPr>
            <a:xfrm>
              <a:off x="4969239" y="4047601"/>
              <a:ext cx="30363" cy="20051"/>
            </a:xfrm>
            <a:custGeom>
              <a:avLst/>
              <a:gdLst/>
              <a:ahLst/>
              <a:cxnLst/>
              <a:rect l="l" t="t" r="r" b="b"/>
              <a:pathLst>
                <a:path w="954" h="630" extrusionOk="0">
                  <a:moveTo>
                    <a:pt x="754" y="0"/>
                  </a:moveTo>
                  <a:cubicBezTo>
                    <a:pt x="728" y="0"/>
                    <a:pt x="702" y="7"/>
                    <a:pt x="679" y="22"/>
                  </a:cubicBezTo>
                  <a:lnTo>
                    <a:pt x="156" y="320"/>
                  </a:lnTo>
                  <a:cubicBezTo>
                    <a:pt x="1" y="415"/>
                    <a:pt x="60" y="629"/>
                    <a:pt x="239" y="629"/>
                  </a:cubicBezTo>
                  <a:cubicBezTo>
                    <a:pt x="310" y="629"/>
                    <a:pt x="310" y="605"/>
                    <a:pt x="846" y="308"/>
                  </a:cubicBezTo>
                  <a:cubicBezTo>
                    <a:pt x="918" y="260"/>
                    <a:pt x="953" y="153"/>
                    <a:pt x="906" y="82"/>
                  </a:cubicBezTo>
                  <a:cubicBezTo>
                    <a:pt x="873" y="33"/>
                    <a:pt x="812" y="0"/>
                    <a:pt x="75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30"/>
            <p:cNvSpPr/>
            <p:nvPr/>
          </p:nvSpPr>
          <p:spPr>
            <a:xfrm>
              <a:off x="5005236" y="4075641"/>
              <a:ext cx="21261" cy="26862"/>
            </a:xfrm>
            <a:custGeom>
              <a:avLst/>
              <a:gdLst/>
              <a:ahLst/>
              <a:cxnLst/>
              <a:rect l="l" t="t" r="r" b="b"/>
              <a:pathLst>
                <a:path w="668" h="844" extrusionOk="0">
                  <a:moveTo>
                    <a:pt x="491" y="0"/>
                  </a:moveTo>
                  <a:cubicBezTo>
                    <a:pt x="440" y="0"/>
                    <a:pt x="391" y="33"/>
                    <a:pt x="358" y="82"/>
                  </a:cubicBezTo>
                  <a:lnTo>
                    <a:pt x="60" y="606"/>
                  </a:lnTo>
                  <a:cubicBezTo>
                    <a:pt x="1" y="701"/>
                    <a:pt x="72" y="844"/>
                    <a:pt x="191" y="844"/>
                  </a:cubicBezTo>
                  <a:cubicBezTo>
                    <a:pt x="251" y="844"/>
                    <a:pt x="299" y="808"/>
                    <a:pt x="322" y="760"/>
                  </a:cubicBezTo>
                  <a:lnTo>
                    <a:pt x="620" y="248"/>
                  </a:lnTo>
                  <a:cubicBezTo>
                    <a:pt x="668" y="165"/>
                    <a:pt x="644" y="70"/>
                    <a:pt x="561" y="22"/>
                  </a:cubicBezTo>
                  <a:cubicBezTo>
                    <a:pt x="538" y="7"/>
                    <a:pt x="514" y="0"/>
                    <a:pt x="4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30"/>
            <p:cNvSpPr/>
            <p:nvPr/>
          </p:nvSpPr>
          <p:spPr>
            <a:xfrm>
              <a:off x="5053391" y="4085794"/>
              <a:ext cx="10630" cy="29982"/>
            </a:xfrm>
            <a:custGeom>
              <a:avLst/>
              <a:gdLst/>
              <a:ahLst/>
              <a:cxnLst/>
              <a:rect l="l" t="t" r="r" b="b"/>
              <a:pathLst>
                <a:path w="334" h="942" extrusionOk="0">
                  <a:moveTo>
                    <a:pt x="167" y="1"/>
                  </a:moveTo>
                  <a:cubicBezTo>
                    <a:pt x="83" y="1"/>
                    <a:pt x="0" y="72"/>
                    <a:pt x="0" y="167"/>
                  </a:cubicBezTo>
                  <a:lnTo>
                    <a:pt x="0" y="775"/>
                  </a:lnTo>
                  <a:cubicBezTo>
                    <a:pt x="0" y="858"/>
                    <a:pt x="83" y="941"/>
                    <a:pt x="167" y="941"/>
                  </a:cubicBezTo>
                  <a:cubicBezTo>
                    <a:pt x="250" y="941"/>
                    <a:pt x="333" y="858"/>
                    <a:pt x="333" y="775"/>
                  </a:cubicBezTo>
                  <a:lnTo>
                    <a:pt x="333" y="167"/>
                  </a:lnTo>
                  <a:cubicBezTo>
                    <a:pt x="333" y="72"/>
                    <a:pt x="250" y="1"/>
                    <a:pt x="1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30"/>
            <p:cNvSpPr/>
            <p:nvPr/>
          </p:nvSpPr>
          <p:spPr>
            <a:xfrm>
              <a:off x="5090501" y="4075641"/>
              <a:ext cx="21261" cy="26894"/>
            </a:xfrm>
            <a:custGeom>
              <a:avLst/>
              <a:gdLst/>
              <a:ahLst/>
              <a:cxnLst/>
              <a:rect l="l" t="t" r="r" b="b"/>
              <a:pathLst>
                <a:path w="668" h="845" extrusionOk="0">
                  <a:moveTo>
                    <a:pt x="182" y="0"/>
                  </a:moveTo>
                  <a:cubicBezTo>
                    <a:pt x="156" y="0"/>
                    <a:pt x="130" y="7"/>
                    <a:pt x="108" y="22"/>
                  </a:cubicBezTo>
                  <a:cubicBezTo>
                    <a:pt x="25" y="70"/>
                    <a:pt x="1" y="165"/>
                    <a:pt x="48" y="248"/>
                  </a:cubicBezTo>
                  <a:lnTo>
                    <a:pt x="346" y="760"/>
                  </a:lnTo>
                  <a:cubicBezTo>
                    <a:pt x="370" y="815"/>
                    <a:pt x="424" y="844"/>
                    <a:pt x="479" y="844"/>
                  </a:cubicBezTo>
                  <a:cubicBezTo>
                    <a:pt x="507" y="844"/>
                    <a:pt x="536" y="836"/>
                    <a:pt x="560" y="820"/>
                  </a:cubicBezTo>
                  <a:cubicBezTo>
                    <a:pt x="644" y="784"/>
                    <a:pt x="668" y="677"/>
                    <a:pt x="620" y="606"/>
                  </a:cubicBezTo>
                  <a:lnTo>
                    <a:pt x="322" y="82"/>
                  </a:lnTo>
                  <a:cubicBezTo>
                    <a:pt x="298" y="33"/>
                    <a:pt x="240" y="0"/>
                    <a:pt x="1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30"/>
            <p:cNvSpPr/>
            <p:nvPr/>
          </p:nvSpPr>
          <p:spPr>
            <a:xfrm>
              <a:off x="5117809" y="4048142"/>
              <a:ext cx="28454" cy="19510"/>
            </a:xfrm>
            <a:custGeom>
              <a:avLst/>
              <a:gdLst/>
              <a:ahLst/>
              <a:cxnLst/>
              <a:rect l="l" t="t" r="r" b="b"/>
              <a:pathLst>
                <a:path w="894" h="613" extrusionOk="0">
                  <a:moveTo>
                    <a:pt x="195" y="1"/>
                  </a:moveTo>
                  <a:cubicBezTo>
                    <a:pt x="136" y="1"/>
                    <a:pt x="81" y="27"/>
                    <a:pt x="48" y="77"/>
                  </a:cubicBezTo>
                  <a:cubicBezTo>
                    <a:pt x="0" y="160"/>
                    <a:pt x="36" y="243"/>
                    <a:pt x="107" y="291"/>
                  </a:cubicBezTo>
                  <a:cubicBezTo>
                    <a:pt x="643" y="588"/>
                    <a:pt x="631" y="612"/>
                    <a:pt x="714" y="612"/>
                  </a:cubicBezTo>
                  <a:cubicBezTo>
                    <a:pt x="774" y="612"/>
                    <a:pt x="822" y="588"/>
                    <a:pt x="845" y="541"/>
                  </a:cubicBezTo>
                  <a:cubicBezTo>
                    <a:pt x="893" y="469"/>
                    <a:pt x="869" y="362"/>
                    <a:pt x="786" y="315"/>
                  </a:cubicBezTo>
                  <a:lnTo>
                    <a:pt x="274" y="17"/>
                  </a:lnTo>
                  <a:cubicBezTo>
                    <a:pt x="248" y="6"/>
                    <a:pt x="221" y="1"/>
                    <a:pt x="1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30"/>
            <p:cNvSpPr/>
            <p:nvPr/>
          </p:nvSpPr>
          <p:spPr>
            <a:xfrm>
              <a:off x="5128790" y="4010012"/>
              <a:ext cx="29950" cy="10248"/>
            </a:xfrm>
            <a:custGeom>
              <a:avLst/>
              <a:gdLst/>
              <a:ahLst/>
              <a:cxnLst/>
              <a:rect l="l" t="t" r="r" b="b"/>
              <a:pathLst>
                <a:path w="941" h="322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774" y="322"/>
                  </a:lnTo>
                  <a:cubicBezTo>
                    <a:pt x="870" y="322"/>
                    <a:pt x="941" y="251"/>
                    <a:pt x="941" y="167"/>
                  </a:cubicBezTo>
                  <a:cubicBezTo>
                    <a:pt x="941" y="72"/>
                    <a:pt x="870" y="1"/>
                    <a:pt x="7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30"/>
            <p:cNvSpPr/>
            <p:nvPr/>
          </p:nvSpPr>
          <p:spPr>
            <a:xfrm>
              <a:off x="5117809" y="3962717"/>
              <a:ext cx="28454" cy="19669"/>
            </a:xfrm>
            <a:custGeom>
              <a:avLst/>
              <a:gdLst/>
              <a:ahLst/>
              <a:cxnLst/>
              <a:rect l="l" t="t" r="r" b="b"/>
              <a:pathLst>
                <a:path w="894" h="618" extrusionOk="0">
                  <a:moveTo>
                    <a:pt x="706" y="0"/>
                  </a:moveTo>
                  <a:cubicBezTo>
                    <a:pt x="679" y="0"/>
                    <a:pt x="654" y="7"/>
                    <a:pt x="631" y="22"/>
                  </a:cubicBezTo>
                  <a:lnTo>
                    <a:pt x="107" y="320"/>
                  </a:lnTo>
                  <a:cubicBezTo>
                    <a:pt x="36" y="367"/>
                    <a:pt x="0" y="475"/>
                    <a:pt x="48" y="546"/>
                  </a:cubicBezTo>
                  <a:cubicBezTo>
                    <a:pt x="83" y="594"/>
                    <a:pt x="143" y="617"/>
                    <a:pt x="202" y="617"/>
                  </a:cubicBezTo>
                  <a:cubicBezTo>
                    <a:pt x="226" y="617"/>
                    <a:pt x="262" y="617"/>
                    <a:pt x="274" y="605"/>
                  </a:cubicBezTo>
                  <a:lnTo>
                    <a:pt x="798" y="308"/>
                  </a:lnTo>
                  <a:cubicBezTo>
                    <a:pt x="869" y="260"/>
                    <a:pt x="893" y="165"/>
                    <a:pt x="857" y="82"/>
                  </a:cubicBezTo>
                  <a:cubicBezTo>
                    <a:pt x="825" y="33"/>
                    <a:pt x="764" y="0"/>
                    <a:pt x="7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30"/>
            <p:cNvSpPr/>
            <p:nvPr/>
          </p:nvSpPr>
          <p:spPr>
            <a:xfrm>
              <a:off x="5090501" y="3928152"/>
              <a:ext cx="20879" cy="26958"/>
            </a:xfrm>
            <a:custGeom>
              <a:avLst/>
              <a:gdLst/>
              <a:ahLst/>
              <a:cxnLst/>
              <a:rect l="l" t="t" r="r" b="b"/>
              <a:pathLst>
                <a:path w="656" h="847" extrusionOk="0">
                  <a:moveTo>
                    <a:pt x="475" y="0"/>
                  </a:moveTo>
                  <a:cubicBezTo>
                    <a:pt x="424" y="0"/>
                    <a:pt x="370" y="29"/>
                    <a:pt x="346" y="84"/>
                  </a:cubicBezTo>
                  <a:lnTo>
                    <a:pt x="48" y="608"/>
                  </a:lnTo>
                  <a:cubicBezTo>
                    <a:pt x="1" y="679"/>
                    <a:pt x="25" y="787"/>
                    <a:pt x="108" y="834"/>
                  </a:cubicBezTo>
                  <a:cubicBezTo>
                    <a:pt x="132" y="846"/>
                    <a:pt x="168" y="846"/>
                    <a:pt x="179" y="846"/>
                  </a:cubicBezTo>
                  <a:cubicBezTo>
                    <a:pt x="239" y="846"/>
                    <a:pt x="287" y="810"/>
                    <a:pt x="310" y="775"/>
                  </a:cubicBezTo>
                  <a:lnTo>
                    <a:pt x="608" y="251"/>
                  </a:lnTo>
                  <a:cubicBezTo>
                    <a:pt x="656" y="179"/>
                    <a:pt x="620" y="72"/>
                    <a:pt x="549" y="25"/>
                  </a:cubicBezTo>
                  <a:cubicBezTo>
                    <a:pt x="528" y="8"/>
                    <a:pt x="502" y="0"/>
                    <a:pt x="4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" name="Rectangle 9"/>
          <p:cNvSpPr/>
          <p:nvPr/>
        </p:nvSpPr>
        <p:spPr>
          <a:xfrm>
            <a:off x="62204" y="526852"/>
            <a:ext cx="5344760" cy="4616648"/>
          </a:xfrm>
          <a:prstGeom prst="rect">
            <a:avLst/>
          </a:prstGeom>
          <a:solidFill>
            <a:srgbClr val="002845"/>
          </a:solidFill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bg1"/>
              </a:buClr>
              <a:buBlip>
                <a:blip r:embed="rId3"/>
              </a:buBlip>
            </a:pPr>
            <a:r>
              <a:rPr lang="en-US" dirty="0" err="1">
                <a:solidFill>
                  <a:schemeClr val="bg1"/>
                </a:solidFill>
                <a:latin typeface="Advent Pro SemiBold" panose="020B0604020202020204" charset="0"/>
              </a:rPr>
              <a:t>Faza</a:t>
            </a:r>
            <a:r>
              <a:rPr lang="en-US" dirty="0">
                <a:solidFill>
                  <a:schemeClr val="bg1"/>
                </a:solidFill>
                <a:latin typeface="Advent Pro SemiBold" panose="020B0604020202020204" charset="0"/>
              </a:rPr>
              <a:t> e </a:t>
            </a:r>
            <a:r>
              <a:rPr lang="en-US" dirty="0" err="1">
                <a:solidFill>
                  <a:schemeClr val="bg1"/>
                </a:solidFill>
                <a:latin typeface="Advent Pro SemiBold" panose="020B0604020202020204" charset="0"/>
              </a:rPr>
              <a:t>informacionit</a:t>
            </a:r>
            <a:endParaRPr lang="en-US" dirty="0">
              <a:solidFill>
                <a:schemeClr val="bg1"/>
              </a:solidFill>
              <a:latin typeface="Advent Pro SemiBold" panose="020B0604020202020204" charset="0"/>
            </a:endParaRP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Blip>
                <a:blip r:embed="rId3"/>
              </a:buBlip>
            </a:pPr>
            <a:r>
              <a:rPr lang="en-US" dirty="0" err="1">
                <a:solidFill>
                  <a:schemeClr val="bg1"/>
                </a:solidFill>
                <a:latin typeface="Advent Pro SemiBold" panose="020B0604020202020204" charset="0"/>
              </a:rPr>
              <a:t>Faza</a:t>
            </a:r>
            <a:r>
              <a:rPr lang="en-US" dirty="0">
                <a:solidFill>
                  <a:schemeClr val="bg1"/>
                </a:solidFill>
                <a:latin typeface="Advent Pro SemiBold" panose="020B0604020202020204" charset="0"/>
              </a:rPr>
              <a:t> e </a:t>
            </a:r>
            <a:r>
              <a:rPr lang="en-US" dirty="0" err="1">
                <a:solidFill>
                  <a:schemeClr val="bg1"/>
                </a:solidFill>
                <a:latin typeface="Advent Pro SemiBold" panose="020B0604020202020204" charset="0"/>
              </a:rPr>
              <a:t>analizës</a:t>
            </a:r>
            <a:r>
              <a:rPr lang="en-US" dirty="0">
                <a:solidFill>
                  <a:schemeClr val="bg1"/>
                </a:solidFill>
                <a:latin typeface="Advent Pro SemiBold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dvent Pro SemiBold" panose="020B0604020202020204" charset="0"/>
              </a:rPr>
              <a:t>së</a:t>
            </a:r>
            <a:r>
              <a:rPr lang="en-US" dirty="0">
                <a:solidFill>
                  <a:schemeClr val="bg1"/>
                </a:solidFill>
                <a:latin typeface="Advent Pro SemiBold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dvent Pro SemiBold" panose="020B0604020202020204" charset="0"/>
              </a:rPr>
              <a:t>kërkesave</a:t>
            </a:r>
            <a:endParaRPr lang="en-US" dirty="0">
              <a:solidFill>
                <a:schemeClr val="bg1"/>
              </a:solidFill>
              <a:latin typeface="Advent Pro SemiBold" panose="020B0604020202020204" charset="0"/>
            </a:endParaRP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Blip>
                <a:blip r:embed="rId3"/>
              </a:buBlip>
            </a:pPr>
            <a:r>
              <a:rPr lang="en-US" dirty="0" err="1">
                <a:solidFill>
                  <a:schemeClr val="bg1"/>
                </a:solidFill>
                <a:latin typeface="Advent Pro SemiBold" panose="020B0604020202020204" charset="0"/>
              </a:rPr>
              <a:t>Funksioni</a:t>
            </a:r>
            <a:r>
              <a:rPr lang="en-US" dirty="0">
                <a:solidFill>
                  <a:schemeClr val="bg1"/>
                </a:solidFill>
                <a:latin typeface="Advent Pro SemiBold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dvent Pro SemiBold" panose="020B0604020202020204" charset="0"/>
              </a:rPr>
              <a:t>për</a:t>
            </a:r>
            <a:r>
              <a:rPr lang="en-US" dirty="0">
                <a:solidFill>
                  <a:schemeClr val="bg1"/>
                </a:solidFill>
                <a:latin typeface="Advent Pro SemiBold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dvent Pro SemiBold" panose="020B0604020202020204" charset="0"/>
              </a:rPr>
              <a:t>ruajtjen</a:t>
            </a:r>
            <a:r>
              <a:rPr lang="en-US" dirty="0">
                <a:solidFill>
                  <a:schemeClr val="bg1"/>
                </a:solidFill>
                <a:latin typeface="Advent Pro SemiBold" panose="020B0604020202020204" charset="0"/>
              </a:rPr>
              <a:t> e </a:t>
            </a:r>
            <a:r>
              <a:rPr lang="en-US" dirty="0" err="1">
                <a:solidFill>
                  <a:schemeClr val="bg1"/>
                </a:solidFill>
                <a:latin typeface="Advent Pro SemiBold" panose="020B0604020202020204" charset="0"/>
              </a:rPr>
              <a:t>orës</a:t>
            </a:r>
            <a:r>
              <a:rPr lang="en-US" dirty="0">
                <a:solidFill>
                  <a:schemeClr val="bg1"/>
                </a:solidFill>
                <a:latin typeface="Advent Pro SemiBold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dvent Pro SemiBold" panose="020B0604020202020204" charset="0"/>
              </a:rPr>
              <a:t>nga</a:t>
            </a:r>
            <a:r>
              <a:rPr lang="en-US" dirty="0">
                <a:solidFill>
                  <a:schemeClr val="bg1"/>
                </a:solidFill>
                <a:latin typeface="Advent Pro SemiBold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dvent Pro SemiBold" panose="020B0604020202020204" charset="0"/>
              </a:rPr>
              <a:t>profesori</a:t>
            </a:r>
            <a:endParaRPr lang="en-US" dirty="0">
              <a:solidFill>
                <a:schemeClr val="bg1"/>
              </a:solidFill>
              <a:latin typeface="Advent Pro SemiBold" panose="020B0604020202020204" charset="0"/>
            </a:endParaRP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Blip>
                <a:blip r:embed="rId3"/>
              </a:buBlip>
            </a:pPr>
            <a:r>
              <a:rPr lang="en-US" dirty="0" err="1">
                <a:solidFill>
                  <a:schemeClr val="bg1"/>
                </a:solidFill>
                <a:latin typeface="Advent Pro SemiBold" panose="020B0604020202020204" charset="0"/>
              </a:rPr>
              <a:t>Funksioni</a:t>
            </a:r>
            <a:r>
              <a:rPr lang="en-US" dirty="0">
                <a:solidFill>
                  <a:schemeClr val="bg1"/>
                </a:solidFill>
                <a:latin typeface="Advent Pro SemiBold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dvent Pro SemiBold" panose="020B0604020202020204" charset="0"/>
              </a:rPr>
              <a:t>për</a:t>
            </a:r>
            <a:r>
              <a:rPr lang="en-US" dirty="0">
                <a:solidFill>
                  <a:schemeClr val="bg1"/>
                </a:solidFill>
                <a:latin typeface="Advent Pro SemiBold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dvent Pro SemiBold" panose="020B0604020202020204" charset="0"/>
              </a:rPr>
              <a:t>ruajtjen</a:t>
            </a:r>
            <a:r>
              <a:rPr lang="en-US" dirty="0">
                <a:solidFill>
                  <a:schemeClr val="bg1"/>
                </a:solidFill>
                <a:latin typeface="Advent Pro SemiBold" panose="020B0604020202020204" charset="0"/>
              </a:rPr>
              <a:t> e </a:t>
            </a:r>
            <a:r>
              <a:rPr lang="en-US" dirty="0" err="1">
                <a:solidFill>
                  <a:schemeClr val="bg1"/>
                </a:solidFill>
                <a:latin typeface="Advent Pro SemiBold" panose="020B0604020202020204" charset="0"/>
              </a:rPr>
              <a:t>prezencës</a:t>
            </a:r>
            <a:r>
              <a:rPr lang="en-US" dirty="0">
                <a:solidFill>
                  <a:schemeClr val="bg1"/>
                </a:solidFill>
                <a:latin typeface="Advent Pro SemiBold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dvent Pro SemiBold" panose="020B0604020202020204" charset="0"/>
              </a:rPr>
              <a:t>së</a:t>
            </a:r>
            <a:r>
              <a:rPr lang="en-US" dirty="0">
                <a:solidFill>
                  <a:schemeClr val="bg1"/>
                </a:solidFill>
                <a:latin typeface="Advent Pro SemiBold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dvent Pro SemiBold" panose="020B0604020202020204" charset="0"/>
              </a:rPr>
              <a:t>studentit</a:t>
            </a:r>
            <a:r>
              <a:rPr lang="en-US" dirty="0">
                <a:solidFill>
                  <a:schemeClr val="bg1"/>
                </a:solidFill>
                <a:latin typeface="Advent Pro SemiBold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dvent Pro SemiBold" panose="020B0604020202020204" charset="0"/>
              </a:rPr>
              <a:t>në</a:t>
            </a:r>
            <a:r>
              <a:rPr lang="en-US" dirty="0">
                <a:solidFill>
                  <a:schemeClr val="bg1"/>
                </a:solidFill>
                <a:latin typeface="Advent Pro SemiBold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dvent Pro SemiBold" panose="020B0604020202020204" charset="0"/>
              </a:rPr>
              <a:t>oren</a:t>
            </a:r>
            <a:r>
              <a:rPr lang="en-US" dirty="0">
                <a:solidFill>
                  <a:schemeClr val="bg1"/>
                </a:solidFill>
                <a:latin typeface="Advent Pro SemiBold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dvent Pro SemiBold" panose="020B0604020202020204" charset="0"/>
              </a:rPr>
              <a:t>mesimore</a:t>
            </a:r>
            <a:endParaRPr lang="en-US" dirty="0">
              <a:solidFill>
                <a:schemeClr val="bg1"/>
              </a:solidFill>
              <a:latin typeface="Advent Pro SemiBold" panose="020B0604020202020204" charset="0"/>
            </a:endParaRP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Blip>
                <a:blip r:embed="rId3"/>
              </a:buBlip>
            </a:pPr>
            <a:r>
              <a:rPr lang="en-US" dirty="0" err="1">
                <a:solidFill>
                  <a:schemeClr val="bg1"/>
                </a:solidFill>
                <a:latin typeface="Advent Pro SemiBold" panose="020B0604020202020204" charset="0"/>
              </a:rPr>
              <a:t>Funksioni</a:t>
            </a:r>
            <a:r>
              <a:rPr lang="en-US" dirty="0">
                <a:solidFill>
                  <a:schemeClr val="bg1"/>
                </a:solidFill>
                <a:latin typeface="Advent Pro SemiBold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dvent Pro SemiBold" panose="020B0604020202020204" charset="0"/>
              </a:rPr>
              <a:t>për</a:t>
            </a:r>
            <a:r>
              <a:rPr lang="en-US" dirty="0">
                <a:solidFill>
                  <a:schemeClr val="bg1"/>
                </a:solidFill>
                <a:latin typeface="Advent Pro SemiBold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dvent Pro SemiBold" panose="020B0604020202020204" charset="0"/>
              </a:rPr>
              <a:t>vlerësimin</a:t>
            </a:r>
            <a:r>
              <a:rPr lang="en-US" dirty="0">
                <a:solidFill>
                  <a:schemeClr val="bg1"/>
                </a:solidFill>
                <a:latin typeface="Advent Pro SemiBold" panose="020B0604020202020204" charset="0"/>
              </a:rPr>
              <a:t> e </a:t>
            </a:r>
            <a:r>
              <a:rPr lang="en-US" dirty="0" err="1">
                <a:solidFill>
                  <a:schemeClr val="bg1"/>
                </a:solidFill>
                <a:latin typeface="Advent Pro SemiBold" panose="020B0604020202020204" charset="0"/>
              </a:rPr>
              <a:t>aktivitetit</a:t>
            </a:r>
            <a:r>
              <a:rPr lang="en-US" dirty="0">
                <a:solidFill>
                  <a:schemeClr val="bg1"/>
                </a:solidFill>
                <a:latin typeface="Advent Pro SemiBold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dvent Pro SemiBold" panose="020B0604020202020204" charset="0"/>
              </a:rPr>
              <a:t>të</a:t>
            </a:r>
            <a:r>
              <a:rPr lang="en-US" dirty="0">
                <a:solidFill>
                  <a:schemeClr val="bg1"/>
                </a:solidFill>
                <a:latin typeface="Advent Pro SemiBold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dvent Pro SemiBold" panose="020B0604020202020204" charset="0"/>
              </a:rPr>
              <a:t>studentëve</a:t>
            </a:r>
            <a:endParaRPr lang="en-US" dirty="0">
              <a:solidFill>
                <a:schemeClr val="bg1"/>
              </a:solidFill>
              <a:latin typeface="Advent Pro SemiBold" panose="020B0604020202020204" charset="0"/>
            </a:endParaRP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Blip>
                <a:blip r:embed="rId3"/>
              </a:buBlip>
            </a:pPr>
            <a:r>
              <a:rPr lang="en-US" dirty="0" err="1">
                <a:solidFill>
                  <a:schemeClr val="bg1"/>
                </a:solidFill>
                <a:latin typeface="Advent Pro SemiBold" panose="020B0604020202020204" charset="0"/>
              </a:rPr>
              <a:t>Funksioni</a:t>
            </a:r>
            <a:r>
              <a:rPr lang="en-US" dirty="0">
                <a:solidFill>
                  <a:schemeClr val="bg1"/>
                </a:solidFill>
                <a:latin typeface="Advent Pro SemiBold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dvent Pro SemiBold" panose="020B0604020202020204" charset="0"/>
              </a:rPr>
              <a:t>për</a:t>
            </a:r>
            <a:r>
              <a:rPr lang="en-US" dirty="0">
                <a:solidFill>
                  <a:schemeClr val="bg1"/>
                </a:solidFill>
                <a:latin typeface="Advent Pro SemiBold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dvent Pro SemiBold" panose="020B0604020202020204" charset="0"/>
              </a:rPr>
              <a:t>përjashtimin</a:t>
            </a:r>
            <a:r>
              <a:rPr lang="en-US" dirty="0">
                <a:solidFill>
                  <a:schemeClr val="bg1"/>
                </a:solidFill>
                <a:latin typeface="Advent Pro SemiBold" panose="020B0604020202020204" charset="0"/>
              </a:rPr>
              <a:t> e </a:t>
            </a:r>
            <a:r>
              <a:rPr lang="en-US" dirty="0" err="1">
                <a:solidFill>
                  <a:schemeClr val="bg1"/>
                </a:solidFill>
                <a:latin typeface="Advent Pro SemiBold" panose="020B0604020202020204" charset="0"/>
              </a:rPr>
              <a:t>studentëve</a:t>
            </a:r>
            <a:r>
              <a:rPr lang="en-US" dirty="0">
                <a:solidFill>
                  <a:schemeClr val="bg1"/>
                </a:solidFill>
                <a:latin typeface="Advent Pro SemiBold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dvent Pro SemiBold" panose="020B0604020202020204" charset="0"/>
              </a:rPr>
              <a:t>nga</a:t>
            </a:r>
            <a:r>
              <a:rPr lang="en-US" dirty="0">
                <a:solidFill>
                  <a:schemeClr val="bg1"/>
                </a:solidFill>
                <a:latin typeface="Advent Pro SemiBold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dvent Pro SemiBold" panose="020B0604020202020204" charset="0"/>
              </a:rPr>
              <a:t>provimi</a:t>
            </a:r>
            <a:endParaRPr lang="en-US" dirty="0">
              <a:solidFill>
                <a:schemeClr val="bg1"/>
              </a:solidFill>
              <a:latin typeface="Advent Pro SemiBold" panose="020B0604020202020204" charset="0"/>
            </a:endParaRP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Blip>
                <a:blip r:embed="rId3"/>
              </a:buBlip>
            </a:pPr>
            <a:r>
              <a:rPr lang="en-US" dirty="0" err="1">
                <a:solidFill>
                  <a:schemeClr val="bg1"/>
                </a:solidFill>
                <a:latin typeface="Advent Pro SemiBold" panose="020B0604020202020204" charset="0"/>
              </a:rPr>
              <a:t>Funksioni</a:t>
            </a:r>
            <a:r>
              <a:rPr lang="en-US" dirty="0">
                <a:solidFill>
                  <a:schemeClr val="bg1"/>
                </a:solidFill>
                <a:latin typeface="Advent Pro SemiBold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dvent Pro SemiBold" panose="020B0604020202020204" charset="0"/>
              </a:rPr>
              <a:t>për</a:t>
            </a:r>
            <a:r>
              <a:rPr lang="en-US" dirty="0">
                <a:solidFill>
                  <a:schemeClr val="bg1"/>
                </a:solidFill>
                <a:latin typeface="Advent Pro SemiBold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dvent Pro SemiBold" panose="020B0604020202020204" charset="0"/>
              </a:rPr>
              <a:t>kontrollin</a:t>
            </a:r>
            <a:r>
              <a:rPr lang="en-US" dirty="0">
                <a:solidFill>
                  <a:schemeClr val="bg1"/>
                </a:solidFill>
                <a:latin typeface="Advent Pro SemiBold" panose="020B0604020202020204" charset="0"/>
              </a:rPr>
              <a:t> e </a:t>
            </a:r>
            <a:r>
              <a:rPr lang="en-US" dirty="0" err="1">
                <a:solidFill>
                  <a:schemeClr val="bg1"/>
                </a:solidFill>
                <a:latin typeface="Advent Pro SemiBold" panose="020B0604020202020204" charset="0"/>
              </a:rPr>
              <a:t>aksesit</a:t>
            </a:r>
            <a:r>
              <a:rPr lang="en-US" dirty="0">
                <a:solidFill>
                  <a:schemeClr val="bg1"/>
                </a:solidFill>
                <a:latin typeface="Advent Pro SemiBold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dvent Pro SemiBold" panose="020B0604020202020204" charset="0"/>
              </a:rPr>
              <a:t>bazuar</a:t>
            </a:r>
            <a:r>
              <a:rPr lang="en-US" dirty="0">
                <a:solidFill>
                  <a:schemeClr val="bg1"/>
                </a:solidFill>
                <a:latin typeface="Advent Pro SemiBold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dvent Pro SemiBold" panose="020B0604020202020204" charset="0"/>
              </a:rPr>
              <a:t>në</a:t>
            </a:r>
            <a:r>
              <a:rPr lang="en-US" dirty="0">
                <a:solidFill>
                  <a:schemeClr val="bg1"/>
                </a:solidFill>
                <a:latin typeface="Advent Pro SemiBold" panose="020B0604020202020204" charset="0"/>
              </a:rPr>
              <a:t> role </a:t>
            </a:r>
            <a:r>
              <a:rPr lang="en-US" dirty="0" err="1">
                <a:solidFill>
                  <a:schemeClr val="bg1"/>
                </a:solidFill>
                <a:latin typeface="Advent Pro SemiBold" panose="020B0604020202020204" charset="0"/>
              </a:rPr>
              <a:t>në</a:t>
            </a:r>
            <a:r>
              <a:rPr lang="en-US" dirty="0">
                <a:solidFill>
                  <a:schemeClr val="bg1"/>
                </a:solidFill>
                <a:latin typeface="Advent Pro SemiBold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dvent Pro SemiBold" panose="020B0604020202020204" charset="0"/>
              </a:rPr>
              <a:t>zyrat</a:t>
            </a:r>
            <a:r>
              <a:rPr lang="en-US" dirty="0">
                <a:solidFill>
                  <a:schemeClr val="bg1"/>
                </a:solidFill>
                <a:latin typeface="Advent Pro SemiBold" panose="020B0604020202020204" charset="0"/>
              </a:rPr>
              <a:t> e </a:t>
            </a:r>
            <a:r>
              <a:rPr lang="en-US" dirty="0" smtClean="0">
                <a:solidFill>
                  <a:schemeClr val="bg1"/>
                </a:solidFill>
                <a:latin typeface="Advent Pro SemiBold" panose="020B0604020202020204" charset="0"/>
              </a:rPr>
              <a:t>UBT</a:t>
            </a: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Blip>
                <a:blip r:embed="rId3"/>
              </a:buBlip>
            </a:pPr>
            <a:r>
              <a:rPr lang="en-US" dirty="0" err="1">
                <a:solidFill>
                  <a:schemeClr val="bg1"/>
                </a:solidFill>
                <a:latin typeface="Advent Pro SemiBold" panose="020B0604020202020204" charset="0"/>
              </a:rPr>
              <a:t>Funksioni</a:t>
            </a:r>
            <a:r>
              <a:rPr lang="en-US" dirty="0">
                <a:solidFill>
                  <a:schemeClr val="bg1"/>
                </a:solidFill>
                <a:latin typeface="Advent Pro SemiBold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dvent Pro SemiBold" panose="020B0604020202020204" charset="0"/>
              </a:rPr>
              <a:t>për</a:t>
            </a:r>
            <a:r>
              <a:rPr lang="en-US" dirty="0">
                <a:solidFill>
                  <a:schemeClr val="bg1"/>
                </a:solidFill>
                <a:latin typeface="Advent Pro SemiBold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dvent Pro SemiBold" panose="020B0604020202020204" charset="0"/>
              </a:rPr>
              <a:t>menaxhimin</a:t>
            </a:r>
            <a:r>
              <a:rPr lang="en-US" dirty="0">
                <a:solidFill>
                  <a:schemeClr val="bg1"/>
                </a:solidFill>
                <a:latin typeface="Advent Pro SemiBold" panose="020B0604020202020204" charset="0"/>
              </a:rPr>
              <a:t> e </a:t>
            </a:r>
            <a:r>
              <a:rPr lang="en-US" dirty="0" err="1">
                <a:solidFill>
                  <a:schemeClr val="bg1"/>
                </a:solidFill>
                <a:latin typeface="Advent Pro SemiBold" panose="020B0604020202020204" charset="0"/>
              </a:rPr>
              <a:t>inventarit</a:t>
            </a:r>
            <a:r>
              <a:rPr lang="en-US" dirty="0">
                <a:solidFill>
                  <a:schemeClr val="bg1"/>
                </a:solidFill>
                <a:latin typeface="Advent Pro SemiBold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dvent Pro SemiBold" panose="020B0604020202020204" charset="0"/>
              </a:rPr>
              <a:t>të</a:t>
            </a:r>
            <a:r>
              <a:rPr lang="en-US" dirty="0">
                <a:solidFill>
                  <a:schemeClr val="bg1"/>
                </a:solidFill>
                <a:latin typeface="Advent Pro SemiBold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dvent Pro SemiBold" panose="020B0604020202020204" charset="0"/>
              </a:rPr>
              <a:t>bibliotekës</a:t>
            </a:r>
            <a:endParaRPr lang="en-US" dirty="0">
              <a:solidFill>
                <a:schemeClr val="bg1"/>
              </a:solidFill>
              <a:latin typeface="Advent Pro SemiBold" panose="020B0604020202020204" charset="0"/>
            </a:endParaRP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Blip>
                <a:blip r:embed="rId3"/>
              </a:buBlip>
            </a:pPr>
            <a:r>
              <a:rPr lang="en-US" dirty="0" err="1">
                <a:solidFill>
                  <a:schemeClr val="bg1"/>
                </a:solidFill>
                <a:latin typeface="Advent Pro SemiBold" panose="020B0604020202020204" charset="0"/>
              </a:rPr>
              <a:t>Funksioni</a:t>
            </a:r>
            <a:r>
              <a:rPr lang="en-US" dirty="0">
                <a:solidFill>
                  <a:schemeClr val="bg1"/>
                </a:solidFill>
                <a:latin typeface="Advent Pro SemiBold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dvent Pro SemiBold" panose="020B0604020202020204" charset="0"/>
              </a:rPr>
              <a:t>për</a:t>
            </a:r>
            <a:r>
              <a:rPr lang="en-US" dirty="0">
                <a:solidFill>
                  <a:schemeClr val="bg1"/>
                </a:solidFill>
                <a:latin typeface="Advent Pro SemiBold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dvent Pro SemiBold" panose="020B0604020202020204" charset="0"/>
              </a:rPr>
              <a:t>procesin</a:t>
            </a:r>
            <a:r>
              <a:rPr lang="en-US" dirty="0">
                <a:solidFill>
                  <a:schemeClr val="bg1"/>
                </a:solidFill>
                <a:latin typeface="Advent Pro SemiBold" panose="020B0604020202020204" charset="0"/>
              </a:rPr>
              <a:t> e </a:t>
            </a:r>
            <a:r>
              <a:rPr lang="en-US" dirty="0" err="1">
                <a:solidFill>
                  <a:schemeClr val="bg1"/>
                </a:solidFill>
                <a:latin typeface="Advent Pro SemiBold" panose="020B0604020202020204" charset="0"/>
              </a:rPr>
              <a:t>marrjes</a:t>
            </a:r>
            <a:r>
              <a:rPr lang="en-US" dirty="0">
                <a:solidFill>
                  <a:schemeClr val="bg1"/>
                </a:solidFill>
                <a:latin typeface="Advent Pro SemiBold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dvent Pro SemiBold" panose="020B0604020202020204" charset="0"/>
              </a:rPr>
              <a:t>dhe</a:t>
            </a:r>
            <a:r>
              <a:rPr lang="en-US" dirty="0">
                <a:solidFill>
                  <a:schemeClr val="bg1"/>
                </a:solidFill>
                <a:latin typeface="Advent Pro SemiBold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dvent Pro SemiBold" panose="020B0604020202020204" charset="0"/>
              </a:rPr>
              <a:t>kthimit</a:t>
            </a:r>
            <a:r>
              <a:rPr lang="en-US" dirty="0">
                <a:solidFill>
                  <a:schemeClr val="bg1"/>
                </a:solidFill>
                <a:latin typeface="Advent Pro SemiBold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dvent Pro SemiBold" panose="020B0604020202020204" charset="0"/>
              </a:rPr>
              <a:t>të</a:t>
            </a:r>
            <a:r>
              <a:rPr lang="en-US" dirty="0">
                <a:solidFill>
                  <a:schemeClr val="bg1"/>
                </a:solidFill>
                <a:latin typeface="Advent Pro SemiBold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dvent Pro SemiBold" panose="020B0604020202020204" charset="0"/>
              </a:rPr>
              <a:t>librave</a:t>
            </a:r>
            <a:endParaRPr lang="en-US" dirty="0">
              <a:solidFill>
                <a:schemeClr val="bg1"/>
              </a:solidFill>
              <a:latin typeface="Advent Pro SemiBold" panose="020B0604020202020204" charset="0"/>
            </a:endParaRP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Blip>
                <a:blip r:embed="rId3"/>
              </a:buBlip>
            </a:pPr>
            <a:r>
              <a:rPr lang="en-US" dirty="0" err="1">
                <a:solidFill>
                  <a:schemeClr val="bg1"/>
                </a:solidFill>
                <a:latin typeface="Advent Pro SemiBold" panose="020B0604020202020204" charset="0"/>
              </a:rPr>
              <a:t>Funksioni</a:t>
            </a:r>
            <a:r>
              <a:rPr lang="en-US" dirty="0">
                <a:solidFill>
                  <a:schemeClr val="bg1"/>
                </a:solidFill>
                <a:latin typeface="Advent Pro SemiBold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dvent Pro SemiBold" panose="020B0604020202020204" charset="0"/>
              </a:rPr>
              <a:t>për</a:t>
            </a:r>
            <a:r>
              <a:rPr lang="en-US" dirty="0">
                <a:solidFill>
                  <a:schemeClr val="bg1"/>
                </a:solidFill>
                <a:latin typeface="Advent Pro SemiBold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dvent Pro SemiBold" panose="020B0604020202020204" charset="0"/>
              </a:rPr>
              <a:t>raportimin</a:t>
            </a:r>
            <a:r>
              <a:rPr lang="en-US" dirty="0">
                <a:solidFill>
                  <a:schemeClr val="bg1"/>
                </a:solidFill>
                <a:latin typeface="Advent Pro SemiBold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dvent Pro SemiBold" panose="020B0604020202020204" charset="0"/>
              </a:rPr>
              <a:t>dhe</a:t>
            </a:r>
            <a:r>
              <a:rPr lang="en-US" dirty="0">
                <a:solidFill>
                  <a:schemeClr val="bg1"/>
                </a:solidFill>
                <a:latin typeface="Advent Pro SemiBold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dvent Pro SemiBold" panose="020B0604020202020204" charset="0"/>
              </a:rPr>
              <a:t>analizën</a:t>
            </a:r>
            <a:r>
              <a:rPr lang="en-US" dirty="0">
                <a:solidFill>
                  <a:schemeClr val="bg1"/>
                </a:solidFill>
                <a:latin typeface="Advent Pro SemiBold" panose="020B0604020202020204" charset="0"/>
              </a:rPr>
              <a:t> e </a:t>
            </a:r>
            <a:r>
              <a:rPr lang="en-US" dirty="0" err="1">
                <a:solidFill>
                  <a:schemeClr val="bg1"/>
                </a:solidFill>
                <a:latin typeface="Advent Pro SemiBold" panose="020B0604020202020204" charset="0"/>
              </a:rPr>
              <a:t>të</a:t>
            </a:r>
            <a:r>
              <a:rPr lang="en-US" dirty="0">
                <a:solidFill>
                  <a:schemeClr val="bg1"/>
                </a:solidFill>
                <a:latin typeface="Advent Pro SemiBold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dvent Pro SemiBold" panose="020B0604020202020204" charset="0"/>
              </a:rPr>
              <a:t>dhënave</a:t>
            </a:r>
            <a:endParaRPr lang="en-US" dirty="0">
              <a:solidFill>
                <a:schemeClr val="bg1"/>
              </a:solidFill>
              <a:latin typeface="Advent Pro SemiBold" panose="020B0604020202020204" charset="0"/>
            </a:endParaRP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Blip>
                <a:blip r:embed="rId3"/>
              </a:buBlip>
            </a:pPr>
            <a:r>
              <a:rPr lang="en-US" dirty="0" err="1">
                <a:solidFill>
                  <a:schemeClr val="bg1"/>
                </a:solidFill>
                <a:latin typeface="Advent Pro SemiBold" panose="020B0604020202020204" charset="0"/>
              </a:rPr>
              <a:t>Integrimi</a:t>
            </a:r>
            <a:r>
              <a:rPr lang="en-US" dirty="0">
                <a:solidFill>
                  <a:schemeClr val="bg1"/>
                </a:solidFill>
                <a:latin typeface="Advent Pro SemiBold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dvent Pro SemiBold" panose="020B0604020202020204" charset="0"/>
              </a:rPr>
              <a:t>i</a:t>
            </a:r>
            <a:r>
              <a:rPr lang="en-US" dirty="0">
                <a:solidFill>
                  <a:schemeClr val="bg1"/>
                </a:solidFill>
                <a:latin typeface="Advent Pro SemiBold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dvent Pro SemiBold" panose="020B0604020202020204" charset="0"/>
              </a:rPr>
              <a:t>raporteve</a:t>
            </a:r>
            <a:r>
              <a:rPr lang="en-US" dirty="0">
                <a:solidFill>
                  <a:schemeClr val="bg1"/>
                </a:solidFill>
                <a:latin typeface="Advent Pro SemiBold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dvent Pro SemiBold" panose="020B0604020202020204" charset="0"/>
              </a:rPr>
              <a:t>në</a:t>
            </a:r>
            <a:r>
              <a:rPr lang="en-US" dirty="0">
                <a:solidFill>
                  <a:schemeClr val="bg1"/>
                </a:solidFill>
                <a:latin typeface="Advent Pro SemiBold" panose="020B0604020202020204" charset="0"/>
              </a:rPr>
              <a:t> SMIS</a:t>
            </a: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Blip>
                <a:blip r:embed="rId3"/>
              </a:buBlip>
            </a:pPr>
            <a:r>
              <a:rPr lang="en-US" dirty="0" err="1">
                <a:solidFill>
                  <a:schemeClr val="bg1"/>
                </a:solidFill>
                <a:latin typeface="Advent Pro SemiBold" panose="020B0604020202020204" charset="0"/>
              </a:rPr>
              <a:t>Faza</a:t>
            </a:r>
            <a:r>
              <a:rPr lang="en-US" dirty="0">
                <a:solidFill>
                  <a:schemeClr val="bg1"/>
                </a:solidFill>
                <a:latin typeface="Advent Pro SemiBold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dvent Pro SemiBold" panose="020B0604020202020204" charset="0"/>
              </a:rPr>
              <a:t>krijuese</a:t>
            </a:r>
            <a:endParaRPr lang="en-US" dirty="0">
              <a:solidFill>
                <a:schemeClr val="bg1"/>
              </a:solidFill>
              <a:latin typeface="Advent Pro SemiBold" panose="020B0604020202020204" charset="0"/>
            </a:endParaRP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Blip>
                <a:blip r:embed="rId3"/>
              </a:buBlip>
            </a:pPr>
            <a:r>
              <a:rPr lang="en-US" dirty="0" err="1">
                <a:solidFill>
                  <a:schemeClr val="bg1"/>
                </a:solidFill>
                <a:latin typeface="Advent Pro SemiBold" panose="020B0604020202020204" charset="0"/>
              </a:rPr>
              <a:t>Faza</a:t>
            </a:r>
            <a:r>
              <a:rPr lang="en-US" dirty="0">
                <a:solidFill>
                  <a:schemeClr val="bg1"/>
                </a:solidFill>
                <a:latin typeface="Advent Pro SemiBold" panose="020B0604020202020204" charset="0"/>
              </a:rPr>
              <a:t> e </a:t>
            </a:r>
            <a:r>
              <a:rPr lang="en-US" dirty="0" err="1">
                <a:solidFill>
                  <a:schemeClr val="bg1"/>
                </a:solidFill>
                <a:latin typeface="Advent Pro SemiBold" panose="020B0604020202020204" charset="0"/>
              </a:rPr>
              <a:t>zhvillimit</a:t>
            </a:r>
            <a:endParaRPr lang="en-US" dirty="0">
              <a:solidFill>
                <a:schemeClr val="bg1"/>
              </a:solidFill>
              <a:latin typeface="Advent Pro SemiBold" panose="020B0604020202020204" charset="0"/>
            </a:endParaRP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Blip>
                <a:blip r:embed="rId3"/>
              </a:buBlip>
            </a:pPr>
            <a:r>
              <a:rPr lang="en-US" dirty="0" err="1">
                <a:solidFill>
                  <a:schemeClr val="bg1"/>
                </a:solidFill>
                <a:latin typeface="Advent Pro SemiBold" panose="020B0604020202020204" charset="0"/>
              </a:rPr>
              <a:t>Faza</a:t>
            </a:r>
            <a:r>
              <a:rPr lang="en-US" dirty="0">
                <a:solidFill>
                  <a:schemeClr val="bg1"/>
                </a:solidFill>
                <a:latin typeface="Advent Pro SemiBold" panose="020B0604020202020204" charset="0"/>
              </a:rPr>
              <a:t> e </a:t>
            </a:r>
            <a:r>
              <a:rPr lang="en-US" dirty="0" err="1" smtClean="0">
                <a:solidFill>
                  <a:schemeClr val="bg1"/>
                </a:solidFill>
                <a:latin typeface="Advent Pro SemiBold" panose="020B0604020202020204" charset="0"/>
              </a:rPr>
              <a:t>vlerësimit</a:t>
            </a:r>
            <a:endParaRPr lang="en-US" dirty="0">
              <a:solidFill>
                <a:schemeClr val="bg1"/>
              </a:solidFill>
              <a:latin typeface="Advent Pro SemiBold" panose="020B0604020202020204" charset="0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1918059" y="4143151"/>
            <a:ext cx="6538586" cy="204914"/>
          </a:xfrm>
          <a:prstGeom prst="roundRect">
            <a:avLst>
              <a:gd name="adj" fmla="val 47709"/>
            </a:avLst>
          </a:prstGeom>
          <a:solidFill>
            <a:srgbClr val="FF99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1050" b="1" dirty="0" smtClean="0">
                <a:solidFill>
                  <a:srgbClr val="FFFFFF"/>
                </a:solidFill>
                <a:latin typeface="Advent Pro SemiBold" panose="020B0604020202020204" charset="0"/>
                <a:cs typeface="Arial"/>
              </a:rPr>
              <a:t>75 </a:t>
            </a:r>
            <a:r>
              <a:rPr lang="en-US" sz="1050" b="1" dirty="0" err="1">
                <a:solidFill>
                  <a:srgbClr val="FFFFFF"/>
                </a:solidFill>
                <a:latin typeface="Advent Pro SemiBold" panose="020B0604020202020204" charset="0"/>
                <a:cs typeface="Arial"/>
              </a:rPr>
              <a:t>orë</a:t>
            </a:r>
            <a:endParaRPr lang="en-US" sz="1050" b="1" dirty="0">
              <a:solidFill>
                <a:srgbClr val="FFFFFF"/>
              </a:solidFill>
              <a:latin typeface="Advent Pro SemiBold" panose="020B0604020202020204" charset="0"/>
              <a:cs typeface="Arial"/>
            </a:endParaRPr>
          </a:p>
        </p:txBody>
      </p:sp>
      <p:sp>
        <p:nvSpPr>
          <p:cNvPr id="67" name="Rounded Rectangle 66"/>
          <p:cNvSpPr/>
          <p:nvPr/>
        </p:nvSpPr>
        <p:spPr>
          <a:xfrm>
            <a:off x="1918059" y="4467413"/>
            <a:ext cx="5104782" cy="204914"/>
          </a:xfrm>
          <a:prstGeom prst="roundRect">
            <a:avLst>
              <a:gd name="adj" fmla="val 47709"/>
            </a:avLst>
          </a:prstGeom>
          <a:solidFill>
            <a:srgbClr val="FF99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1050" b="1" dirty="0" smtClean="0">
                <a:solidFill>
                  <a:srgbClr val="FFFFFF"/>
                </a:solidFill>
                <a:latin typeface="Advent Pro SemiBold" panose="020B0604020202020204" charset="0"/>
                <a:cs typeface="Arial"/>
              </a:rPr>
              <a:t>48 </a:t>
            </a:r>
            <a:r>
              <a:rPr lang="en-US" sz="1050" b="1" dirty="0" err="1">
                <a:solidFill>
                  <a:srgbClr val="FFFFFF"/>
                </a:solidFill>
                <a:latin typeface="Advent Pro SemiBold" panose="020B0604020202020204" charset="0"/>
                <a:cs typeface="Arial"/>
              </a:rPr>
              <a:t>orë</a:t>
            </a:r>
            <a:endParaRPr lang="en-US" sz="1050" b="1" dirty="0">
              <a:solidFill>
                <a:srgbClr val="FFFFFF"/>
              </a:solidFill>
              <a:latin typeface="Advent Pro SemiBold" panose="020B0604020202020204" charset="0"/>
              <a:cs typeface="Arial"/>
            </a:endParaRPr>
          </a:p>
        </p:txBody>
      </p:sp>
      <p:sp>
        <p:nvSpPr>
          <p:cNvPr id="68" name="Rounded Rectangle 67"/>
          <p:cNvSpPr/>
          <p:nvPr/>
        </p:nvSpPr>
        <p:spPr>
          <a:xfrm>
            <a:off x="1918059" y="4797984"/>
            <a:ext cx="2709925" cy="215665"/>
          </a:xfrm>
          <a:prstGeom prst="roundRect">
            <a:avLst>
              <a:gd name="adj" fmla="val 47709"/>
            </a:avLst>
          </a:prstGeom>
          <a:solidFill>
            <a:srgbClr val="FF99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1050" b="1" dirty="0" smtClean="0">
                <a:solidFill>
                  <a:srgbClr val="FFFFFF"/>
                </a:solidFill>
                <a:latin typeface="Advent Pro SemiBold" panose="020B0604020202020204" charset="0"/>
                <a:cs typeface="Arial"/>
              </a:rPr>
              <a:t>24 </a:t>
            </a:r>
            <a:r>
              <a:rPr lang="en-US" sz="1050" b="1" dirty="0" err="1">
                <a:solidFill>
                  <a:srgbClr val="FFFFFF"/>
                </a:solidFill>
                <a:latin typeface="Advent Pro SemiBold" panose="020B0604020202020204" charset="0"/>
                <a:cs typeface="Arial"/>
              </a:rPr>
              <a:t>orë</a:t>
            </a:r>
            <a:endParaRPr lang="en-US" sz="1050" b="1" dirty="0">
              <a:solidFill>
                <a:srgbClr val="FFFFFF"/>
              </a:solidFill>
              <a:latin typeface="Advent Pro SemiBold" panose="020B0604020202020204" charset="0"/>
              <a:cs typeface="Arial"/>
            </a:endParaRPr>
          </a:p>
        </p:txBody>
      </p:sp>
      <p:sp>
        <p:nvSpPr>
          <p:cNvPr id="69" name="Rounded Rectangle 68"/>
          <p:cNvSpPr/>
          <p:nvPr/>
        </p:nvSpPr>
        <p:spPr>
          <a:xfrm>
            <a:off x="4180714" y="3509629"/>
            <a:ext cx="2709925" cy="215665"/>
          </a:xfrm>
          <a:prstGeom prst="roundRect">
            <a:avLst>
              <a:gd name="adj" fmla="val 47709"/>
            </a:avLst>
          </a:prstGeom>
          <a:solidFill>
            <a:srgbClr val="FF99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1050" b="1" dirty="0" smtClean="0">
                <a:solidFill>
                  <a:srgbClr val="FFFFFF"/>
                </a:solidFill>
                <a:latin typeface="Advent Pro SemiBold" panose="020B0604020202020204" charset="0"/>
                <a:cs typeface="Arial"/>
              </a:rPr>
              <a:t>24 </a:t>
            </a:r>
            <a:r>
              <a:rPr lang="en-US" sz="1050" b="1" dirty="0" err="1">
                <a:solidFill>
                  <a:srgbClr val="FFFFFF"/>
                </a:solidFill>
                <a:latin typeface="Advent Pro SemiBold" panose="020B0604020202020204" charset="0"/>
                <a:cs typeface="Arial"/>
              </a:rPr>
              <a:t>orë</a:t>
            </a:r>
            <a:endParaRPr lang="en-US" sz="1050" b="1" dirty="0">
              <a:solidFill>
                <a:srgbClr val="FFFFFF"/>
              </a:solidFill>
              <a:latin typeface="Advent Pro SemiBold" panose="020B0604020202020204" charset="0"/>
              <a:cs typeface="Arial"/>
            </a:endParaRPr>
          </a:p>
        </p:txBody>
      </p:sp>
      <p:sp>
        <p:nvSpPr>
          <p:cNvPr id="70" name="Rounded Rectangle 69"/>
          <p:cNvSpPr/>
          <p:nvPr/>
        </p:nvSpPr>
        <p:spPr>
          <a:xfrm>
            <a:off x="2866916" y="963855"/>
            <a:ext cx="2709925" cy="215665"/>
          </a:xfrm>
          <a:prstGeom prst="roundRect">
            <a:avLst>
              <a:gd name="adj" fmla="val 47709"/>
            </a:avLst>
          </a:prstGeom>
          <a:solidFill>
            <a:srgbClr val="FF99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solidFill>
                  <a:schemeClr val="bg1"/>
                </a:solidFill>
                <a:latin typeface="Advent Pro SemiBold" panose="020B0604020202020204" charset="0"/>
              </a:rPr>
              <a:t>24 </a:t>
            </a:r>
            <a:r>
              <a:rPr lang="en-US" sz="1100" b="1" dirty="0" err="1">
                <a:solidFill>
                  <a:schemeClr val="bg1"/>
                </a:solidFill>
                <a:latin typeface="Advent Pro SemiBold" panose="020B0604020202020204" charset="0"/>
              </a:rPr>
              <a:t>orë</a:t>
            </a:r>
            <a:endParaRPr lang="en-US" sz="1100" b="1" dirty="0">
              <a:solidFill>
                <a:schemeClr val="bg1"/>
              </a:solidFill>
              <a:latin typeface="Advent Pro SemiBold" panose="020B0604020202020204" charset="0"/>
            </a:endParaRPr>
          </a:p>
        </p:txBody>
      </p:sp>
      <p:sp>
        <p:nvSpPr>
          <p:cNvPr id="72" name="Rounded Rectangle 71"/>
          <p:cNvSpPr/>
          <p:nvPr/>
        </p:nvSpPr>
        <p:spPr>
          <a:xfrm>
            <a:off x="2846126" y="641524"/>
            <a:ext cx="3129557" cy="215665"/>
          </a:xfrm>
          <a:prstGeom prst="roundRect">
            <a:avLst>
              <a:gd name="adj" fmla="val 47709"/>
            </a:avLst>
          </a:prstGeom>
          <a:solidFill>
            <a:srgbClr val="FF99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ounded Rectangle 72"/>
          <p:cNvSpPr/>
          <p:nvPr/>
        </p:nvSpPr>
        <p:spPr>
          <a:xfrm>
            <a:off x="3525583" y="1270859"/>
            <a:ext cx="1443827" cy="215665"/>
          </a:xfrm>
          <a:prstGeom prst="roundRect">
            <a:avLst>
              <a:gd name="adj" fmla="val 47709"/>
            </a:avLst>
          </a:prstGeom>
          <a:solidFill>
            <a:srgbClr val="FF99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1050" b="1" dirty="0" smtClean="0">
                <a:solidFill>
                  <a:srgbClr val="FFFFFF"/>
                </a:solidFill>
                <a:latin typeface="Advent Pro SemiBold" panose="020B0604020202020204" charset="0"/>
                <a:cs typeface="Arial"/>
              </a:rPr>
              <a:t>12 </a:t>
            </a:r>
            <a:r>
              <a:rPr lang="en-US" sz="1050" b="1" dirty="0" err="1">
                <a:solidFill>
                  <a:srgbClr val="FFFFFF"/>
                </a:solidFill>
                <a:latin typeface="Advent Pro SemiBold" panose="020B0604020202020204" charset="0"/>
                <a:cs typeface="Arial"/>
              </a:rPr>
              <a:t>orë</a:t>
            </a:r>
            <a:endParaRPr lang="en-US" sz="1050" b="1" dirty="0">
              <a:solidFill>
                <a:srgbClr val="FFFFFF"/>
              </a:solidFill>
              <a:latin typeface="Advent Pro SemiBold" panose="020B0604020202020204" charset="0"/>
              <a:cs typeface="Arial"/>
            </a:endParaRPr>
          </a:p>
        </p:txBody>
      </p:sp>
      <p:sp>
        <p:nvSpPr>
          <p:cNvPr id="75" name="Rounded Rectangle 74"/>
          <p:cNvSpPr/>
          <p:nvPr/>
        </p:nvSpPr>
        <p:spPr>
          <a:xfrm>
            <a:off x="4502368" y="3203555"/>
            <a:ext cx="1542841" cy="215665"/>
          </a:xfrm>
          <a:prstGeom prst="roundRect">
            <a:avLst>
              <a:gd name="adj" fmla="val 47709"/>
            </a:avLst>
          </a:prstGeom>
          <a:solidFill>
            <a:srgbClr val="FF99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1050" b="1" dirty="0" smtClean="0">
                <a:solidFill>
                  <a:srgbClr val="FFFFFF"/>
                </a:solidFill>
                <a:latin typeface="Advent Pro SemiBold" panose="020B0604020202020204" charset="0"/>
                <a:cs typeface="Arial"/>
              </a:rPr>
              <a:t>14 </a:t>
            </a:r>
            <a:r>
              <a:rPr lang="en-US" sz="1050" b="1" dirty="0" err="1">
                <a:solidFill>
                  <a:srgbClr val="FFFFFF"/>
                </a:solidFill>
                <a:latin typeface="Advent Pro SemiBold" panose="020B0604020202020204" charset="0"/>
                <a:cs typeface="Arial"/>
              </a:rPr>
              <a:t>orë</a:t>
            </a:r>
            <a:endParaRPr lang="en-US" sz="1050" b="1" dirty="0">
              <a:solidFill>
                <a:srgbClr val="FFFFFF"/>
              </a:solidFill>
              <a:latin typeface="Advent Pro SemiBold" panose="020B0604020202020204" charset="0"/>
              <a:cs typeface="Arial"/>
            </a:endParaRPr>
          </a:p>
        </p:txBody>
      </p:sp>
      <p:sp>
        <p:nvSpPr>
          <p:cNvPr id="77" name="Rounded Rectangle 76"/>
          <p:cNvSpPr/>
          <p:nvPr/>
        </p:nvSpPr>
        <p:spPr>
          <a:xfrm>
            <a:off x="4149795" y="1925524"/>
            <a:ext cx="1571861" cy="215665"/>
          </a:xfrm>
          <a:prstGeom prst="roundRect">
            <a:avLst>
              <a:gd name="adj" fmla="val 47709"/>
            </a:avLst>
          </a:prstGeom>
          <a:solidFill>
            <a:srgbClr val="FF99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1050" b="1" dirty="0" smtClean="0">
                <a:solidFill>
                  <a:srgbClr val="FFFFFF"/>
                </a:solidFill>
                <a:latin typeface="Advent Pro SemiBold" panose="020B0604020202020204" charset="0"/>
                <a:cs typeface="Arial"/>
              </a:rPr>
              <a:t>13 </a:t>
            </a:r>
            <a:r>
              <a:rPr lang="en-US" sz="1050" b="1" dirty="0" err="1">
                <a:solidFill>
                  <a:srgbClr val="FFFFFF"/>
                </a:solidFill>
                <a:latin typeface="Advent Pro SemiBold" panose="020B0604020202020204" charset="0"/>
                <a:cs typeface="Arial"/>
              </a:rPr>
              <a:t>orë</a:t>
            </a:r>
            <a:endParaRPr lang="en-US" sz="1050" b="1" dirty="0">
              <a:solidFill>
                <a:srgbClr val="FFFFFF"/>
              </a:solidFill>
              <a:latin typeface="Advent Pro SemiBold" panose="020B0604020202020204" charset="0"/>
              <a:cs typeface="Arial"/>
            </a:endParaRPr>
          </a:p>
        </p:txBody>
      </p:sp>
      <p:sp>
        <p:nvSpPr>
          <p:cNvPr id="78" name="Rounded Rectangle 77"/>
          <p:cNvSpPr/>
          <p:nvPr/>
        </p:nvSpPr>
        <p:spPr>
          <a:xfrm>
            <a:off x="2573901" y="3826390"/>
            <a:ext cx="511421" cy="215665"/>
          </a:xfrm>
          <a:prstGeom prst="roundRect">
            <a:avLst>
              <a:gd name="adj" fmla="val 37780"/>
            </a:avLst>
          </a:prstGeom>
          <a:solidFill>
            <a:srgbClr val="FF99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1050" b="1" dirty="0">
                <a:solidFill>
                  <a:srgbClr val="FFFFFF"/>
                </a:solidFill>
                <a:latin typeface="Advent Pro SemiBold" panose="020B0604020202020204" charset="0"/>
                <a:cs typeface="Arial"/>
              </a:rPr>
              <a:t>5</a:t>
            </a:r>
            <a:r>
              <a:rPr lang="en-US" sz="1050" b="1" dirty="0" smtClean="0">
                <a:solidFill>
                  <a:srgbClr val="FFFFFF"/>
                </a:solidFill>
                <a:latin typeface="Advent Pro SemiBold" panose="020B0604020202020204" charset="0"/>
                <a:cs typeface="Arial"/>
              </a:rPr>
              <a:t> </a:t>
            </a:r>
            <a:r>
              <a:rPr lang="en-US" sz="1050" b="1" dirty="0" err="1">
                <a:solidFill>
                  <a:srgbClr val="FFFFFF"/>
                </a:solidFill>
                <a:latin typeface="Advent Pro SemiBold" panose="020B0604020202020204" charset="0"/>
                <a:cs typeface="Arial"/>
              </a:rPr>
              <a:t>orë</a:t>
            </a:r>
            <a:endParaRPr lang="en-US" sz="1050" b="1" dirty="0">
              <a:solidFill>
                <a:srgbClr val="FFFFFF"/>
              </a:solidFill>
              <a:latin typeface="Advent Pro SemiBold" panose="020B0604020202020204" charset="0"/>
              <a:cs typeface="Arial"/>
            </a:endParaRPr>
          </a:p>
        </p:txBody>
      </p:sp>
      <p:sp>
        <p:nvSpPr>
          <p:cNvPr id="79" name="Rounded Rectangle 78"/>
          <p:cNvSpPr/>
          <p:nvPr/>
        </p:nvSpPr>
        <p:spPr>
          <a:xfrm>
            <a:off x="4505483" y="2883308"/>
            <a:ext cx="1139613" cy="215665"/>
          </a:xfrm>
          <a:prstGeom prst="roundRect">
            <a:avLst>
              <a:gd name="adj" fmla="val 47709"/>
            </a:avLst>
          </a:prstGeom>
          <a:solidFill>
            <a:srgbClr val="FF99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1050" b="1" dirty="0" smtClean="0">
                <a:solidFill>
                  <a:srgbClr val="FFFFFF"/>
                </a:solidFill>
                <a:latin typeface="Advent Pro SemiBold" panose="020B0604020202020204" charset="0"/>
                <a:cs typeface="Arial"/>
              </a:rPr>
              <a:t>8 </a:t>
            </a:r>
            <a:r>
              <a:rPr lang="en-US" sz="1050" b="1" dirty="0" err="1">
                <a:solidFill>
                  <a:srgbClr val="FFFFFF"/>
                </a:solidFill>
                <a:latin typeface="Advent Pro SemiBold" panose="020B0604020202020204" charset="0"/>
                <a:cs typeface="Arial"/>
              </a:rPr>
              <a:t>orë</a:t>
            </a:r>
            <a:endParaRPr lang="en-US" sz="1050" b="1" dirty="0">
              <a:solidFill>
                <a:srgbClr val="FFFFFF"/>
              </a:solidFill>
              <a:latin typeface="Advent Pro SemiBold" panose="020B0604020202020204" charset="0"/>
              <a:cs typeface="Arial"/>
            </a:endParaRPr>
          </a:p>
        </p:txBody>
      </p:sp>
      <p:sp>
        <p:nvSpPr>
          <p:cNvPr id="80" name="Rounded Rectangle 79"/>
          <p:cNvSpPr/>
          <p:nvPr/>
        </p:nvSpPr>
        <p:spPr>
          <a:xfrm>
            <a:off x="4919903" y="2559046"/>
            <a:ext cx="1854121" cy="215665"/>
          </a:xfrm>
          <a:prstGeom prst="roundRect">
            <a:avLst>
              <a:gd name="adj" fmla="val 47709"/>
            </a:avLst>
          </a:prstGeom>
          <a:solidFill>
            <a:srgbClr val="FF99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1050" b="1" dirty="0" smtClean="0">
                <a:solidFill>
                  <a:srgbClr val="FFFFFF"/>
                </a:solidFill>
                <a:latin typeface="Advent Pro SemiBold" panose="020B0604020202020204" charset="0"/>
                <a:cs typeface="Arial"/>
              </a:rPr>
              <a:t>18 </a:t>
            </a:r>
            <a:r>
              <a:rPr lang="en-US" sz="1050" b="1" dirty="0" err="1">
                <a:solidFill>
                  <a:srgbClr val="FFFFFF"/>
                </a:solidFill>
                <a:latin typeface="Advent Pro SemiBold" panose="020B0604020202020204" charset="0"/>
                <a:cs typeface="Arial"/>
              </a:rPr>
              <a:t>orë</a:t>
            </a:r>
            <a:endParaRPr lang="en-US" sz="1050" b="1" dirty="0">
              <a:solidFill>
                <a:srgbClr val="FFFFFF"/>
              </a:solidFill>
              <a:latin typeface="Advent Pro SemiBold" panose="020B0604020202020204" charset="0"/>
              <a:cs typeface="Arial"/>
            </a:endParaRPr>
          </a:p>
        </p:txBody>
      </p:sp>
      <p:sp>
        <p:nvSpPr>
          <p:cNvPr id="81" name="Rounded Rectangle 80"/>
          <p:cNvSpPr/>
          <p:nvPr/>
        </p:nvSpPr>
        <p:spPr>
          <a:xfrm>
            <a:off x="4165014" y="2243863"/>
            <a:ext cx="1152305" cy="215665"/>
          </a:xfrm>
          <a:prstGeom prst="roundRect">
            <a:avLst>
              <a:gd name="adj" fmla="val 47709"/>
            </a:avLst>
          </a:prstGeom>
          <a:solidFill>
            <a:srgbClr val="FF99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1050" b="1" dirty="0" smtClean="0">
                <a:solidFill>
                  <a:srgbClr val="FFFFFF"/>
                </a:solidFill>
                <a:latin typeface="Advent Pro SemiBold" panose="020B0604020202020204" charset="0"/>
                <a:cs typeface="Arial"/>
              </a:rPr>
              <a:t>7 </a:t>
            </a:r>
            <a:r>
              <a:rPr lang="en-US" sz="1050" b="1" dirty="0" err="1">
                <a:solidFill>
                  <a:srgbClr val="FFFFFF"/>
                </a:solidFill>
                <a:latin typeface="Advent Pro SemiBold" panose="020B0604020202020204" charset="0"/>
                <a:cs typeface="Arial"/>
              </a:rPr>
              <a:t>orë</a:t>
            </a:r>
            <a:endParaRPr lang="en-US" sz="1050" b="1" dirty="0">
              <a:solidFill>
                <a:srgbClr val="FFFFFF"/>
              </a:solidFill>
              <a:latin typeface="Advent Pro SemiBold" panose="020B0604020202020204" charset="0"/>
              <a:cs typeface="Arial"/>
            </a:endParaRPr>
          </a:p>
        </p:txBody>
      </p:sp>
      <p:sp>
        <p:nvSpPr>
          <p:cNvPr id="82" name="Rounded Rectangle 81"/>
          <p:cNvSpPr/>
          <p:nvPr/>
        </p:nvSpPr>
        <p:spPr>
          <a:xfrm>
            <a:off x="5007034" y="1593003"/>
            <a:ext cx="1139613" cy="215665"/>
          </a:xfrm>
          <a:prstGeom prst="roundRect">
            <a:avLst>
              <a:gd name="adj" fmla="val 47709"/>
            </a:avLst>
          </a:prstGeom>
          <a:solidFill>
            <a:srgbClr val="FF99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1050" b="1" dirty="0" smtClean="0">
                <a:solidFill>
                  <a:srgbClr val="FFFFFF"/>
                </a:solidFill>
                <a:latin typeface="Advent Pro SemiBold" panose="020B0604020202020204" charset="0"/>
                <a:cs typeface="Arial"/>
              </a:rPr>
              <a:t>8 </a:t>
            </a:r>
            <a:r>
              <a:rPr lang="en-US" sz="1050" b="1" dirty="0" err="1" smtClean="0">
                <a:solidFill>
                  <a:srgbClr val="FFFFFF"/>
                </a:solidFill>
                <a:latin typeface="Advent Pro SemiBold" panose="020B0604020202020204" charset="0"/>
                <a:cs typeface="Arial"/>
              </a:rPr>
              <a:t>orë</a:t>
            </a:r>
            <a:endParaRPr lang="en-US" sz="1050" b="1" dirty="0">
              <a:solidFill>
                <a:srgbClr val="FFFFFF"/>
              </a:solidFill>
              <a:latin typeface="Advent Pro SemiBold" panose="020B0604020202020204" charset="0"/>
              <a:cs typeface="Arial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832061" y="618600"/>
            <a:ext cx="12495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 smtClean="0">
                <a:solidFill>
                  <a:schemeClr val="bg1"/>
                </a:solidFill>
                <a:latin typeface="Advent Pro SemiBold" panose="020B0604020202020204" charset="0"/>
              </a:rPr>
              <a:t>32 </a:t>
            </a:r>
            <a:r>
              <a:rPr lang="en-US" sz="1100" b="1" dirty="0" err="1" smtClean="0">
                <a:solidFill>
                  <a:schemeClr val="bg1"/>
                </a:solidFill>
                <a:latin typeface="Advent Pro SemiBold" panose="020B0604020202020204" charset="0"/>
              </a:rPr>
              <a:t>orë</a:t>
            </a:r>
            <a:endParaRPr lang="en-US" sz="1100" b="1" dirty="0">
              <a:solidFill>
                <a:schemeClr val="bg1"/>
              </a:solidFill>
              <a:latin typeface="Advent Pro SemiBold" panose="020B060402020202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31"/>
          <p:cNvSpPr txBox="1">
            <a:spLocks noGrp="1"/>
          </p:cNvSpPr>
          <p:nvPr>
            <p:ph type="ctrTitle"/>
          </p:nvPr>
        </p:nvSpPr>
        <p:spPr>
          <a:xfrm>
            <a:off x="384840" y="60329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FUNKSIONET</a:t>
            </a:r>
            <a:endParaRPr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486" y="583800"/>
            <a:ext cx="8907028" cy="2280102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546785" y="1322106"/>
            <a:ext cx="156754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50" dirty="0" err="1" smtClean="0">
                <a:solidFill>
                  <a:schemeClr val="bg1"/>
                </a:solidFill>
                <a:latin typeface="Advent Pro SemiBold" panose="020B0604020202020204" charset="0"/>
              </a:rPr>
              <a:t>Ruajtja</a:t>
            </a:r>
            <a:r>
              <a:rPr lang="en-US" sz="1150" dirty="0" smtClean="0">
                <a:solidFill>
                  <a:schemeClr val="bg1"/>
                </a:solidFill>
                <a:latin typeface="Advent Pro SemiBold" panose="020B0604020202020204" charset="0"/>
              </a:rPr>
              <a:t> </a:t>
            </a:r>
            <a:r>
              <a:rPr lang="en-US" sz="1150" dirty="0">
                <a:solidFill>
                  <a:schemeClr val="bg1"/>
                </a:solidFill>
                <a:latin typeface="Advent Pro SemiBold" panose="020B0604020202020204" charset="0"/>
              </a:rPr>
              <a:t>e </a:t>
            </a:r>
            <a:endParaRPr lang="en-US" sz="1150" dirty="0" smtClean="0">
              <a:solidFill>
                <a:schemeClr val="bg1"/>
              </a:solidFill>
              <a:latin typeface="Advent Pro SemiBold" panose="020B0604020202020204" charset="0"/>
            </a:endParaRPr>
          </a:p>
          <a:p>
            <a:pPr algn="ctr"/>
            <a:r>
              <a:rPr lang="en-US" sz="1150" dirty="0" err="1" smtClean="0">
                <a:solidFill>
                  <a:schemeClr val="bg1"/>
                </a:solidFill>
                <a:latin typeface="Advent Pro SemiBold" panose="020B0604020202020204" charset="0"/>
              </a:rPr>
              <a:t>orës</a:t>
            </a:r>
            <a:r>
              <a:rPr lang="en-US" sz="1150" dirty="0" smtClean="0">
                <a:solidFill>
                  <a:schemeClr val="bg1"/>
                </a:solidFill>
                <a:latin typeface="Advent Pro SemiBold" panose="020B0604020202020204" charset="0"/>
              </a:rPr>
              <a:t> </a:t>
            </a:r>
            <a:r>
              <a:rPr lang="en-US" sz="1150" dirty="0" err="1" smtClean="0">
                <a:solidFill>
                  <a:schemeClr val="bg1"/>
                </a:solidFill>
                <a:latin typeface="Advent Pro SemiBold" panose="020B0604020202020204" charset="0"/>
              </a:rPr>
              <a:t>nga</a:t>
            </a:r>
            <a:r>
              <a:rPr lang="en-US" sz="1150" dirty="0" smtClean="0">
                <a:solidFill>
                  <a:schemeClr val="bg1"/>
                </a:solidFill>
                <a:latin typeface="Advent Pro SemiBold" panose="020B0604020202020204" charset="0"/>
              </a:rPr>
              <a:t> </a:t>
            </a:r>
            <a:r>
              <a:rPr lang="en-US" sz="1150" dirty="0" err="1" smtClean="0">
                <a:solidFill>
                  <a:schemeClr val="bg1"/>
                </a:solidFill>
                <a:latin typeface="Advent Pro SemiBold" panose="020B0604020202020204" charset="0"/>
              </a:rPr>
              <a:t>ana</a:t>
            </a:r>
            <a:r>
              <a:rPr lang="en-US" sz="1150" dirty="0" smtClean="0">
                <a:solidFill>
                  <a:schemeClr val="bg1"/>
                </a:solidFill>
                <a:latin typeface="Advent Pro SemiBold" panose="020B0604020202020204" charset="0"/>
              </a:rPr>
              <a:t> e</a:t>
            </a:r>
          </a:p>
          <a:p>
            <a:pPr algn="ctr"/>
            <a:r>
              <a:rPr lang="en-US" sz="1150" dirty="0" smtClean="0">
                <a:solidFill>
                  <a:schemeClr val="bg1"/>
                </a:solidFill>
                <a:latin typeface="Advent Pro SemiBold" panose="020B0604020202020204" charset="0"/>
              </a:rPr>
              <a:t> </a:t>
            </a:r>
            <a:r>
              <a:rPr lang="en-US" sz="1150" dirty="0" err="1" smtClean="0">
                <a:solidFill>
                  <a:schemeClr val="bg1"/>
                </a:solidFill>
                <a:latin typeface="Advent Pro SemiBold" panose="020B0604020202020204" charset="0"/>
              </a:rPr>
              <a:t>profesorit</a:t>
            </a:r>
            <a:r>
              <a:rPr lang="en-US" sz="1150" dirty="0" smtClean="0">
                <a:solidFill>
                  <a:schemeClr val="bg1"/>
                </a:solidFill>
                <a:latin typeface="Advent Pro SemiBold" panose="020B0604020202020204" charset="0"/>
              </a:rPr>
              <a:t> </a:t>
            </a:r>
            <a:r>
              <a:rPr lang="en-US" sz="1150" dirty="0" err="1" smtClean="0">
                <a:solidFill>
                  <a:schemeClr val="bg1"/>
                </a:solidFill>
                <a:latin typeface="Advent Pro SemiBold" panose="020B0604020202020204" charset="0"/>
              </a:rPr>
              <a:t>dhe</a:t>
            </a:r>
            <a:r>
              <a:rPr lang="en-US" sz="1150" dirty="0" smtClean="0">
                <a:solidFill>
                  <a:schemeClr val="bg1"/>
                </a:solidFill>
                <a:latin typeface="Advent Pro SemiBold" panose="020B0604020202020204" charset="0"/>
              </a:rPr>
              <a:t> </a:t>
            </a:r>
          </a:p>
          <a:p>
            <a:pPr algn="ctr"/>
            <a:r>
              <a:rPr lang="en-US" sz="1150" dirty="0" err="1" smtClean="0">
                <a:solidFill>
                  <a:schemeClr val="bg1"/>
                </a:solidFill>
                <a:latin typeface="Advent Pro SemiBold" panose="020B0604020202020204" charset="0"/>
              </a:rPr>
              <a:t>mbajtja</a:t>
            </a:r>
            <a:r>
              <a:rPr lang="en-US" sz="1150" dirty="0" smtClean="0">
                <a:solidFill>
                  <a:schemeClr val="bg1"/>
                </a:solidFill>
                <a:latin typeface="Advent Pro SemiBold" panose="020B0604020202020204" charset="0"/>
              </a:rPr>
              <a:t> e</a:t>
            </a:r>
          </a:p>
          <a:p>
            <a:pPr algn="ctr"/>
            <a:r>
              <a:rPr lang="en-US" sz="1150" dirty="0" err="1" smtClean="0">
                <a:solidFill>
                  <a:schemeClr val="bg1"/>
                </a:solidFill>
                <a:latin typeface="Advent Pro SemiBold" panose="020B0604020202020204" charset="0"/>
              </a:rPr>
              <a:t>evidencës</a:t>
            </a:r>
            <a:endParaRPr lang="en-US" sz="1150" dirty="0">
              <a:solidFill>
                <a:schemeClr val="bg1"/>
              </a:solidFill>
              <a:latin typeface="Advent Pro SemiBold" panose="020B0604020202020204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3046464" y="1274924"/>
            <a:ext cx="89479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nn-NO" sz="1200" dirty="0">
                <a:solidFill>
                  <a:schemeClr val="bg1"/>
                </a:solidFill>
                <a:latin typeface="Advent Pro SemiBold" panose="020B0604020202020204" charset="0"/>
              </a:rPr>
              <a:t>Vlerësimi i </a:t>
            </a:r>
            <a:endParaRPr lang="nn-NO" sz="1200" dirty="0" smtClean="0">
              <a:solidFill>
                <a:schemeClr val="bg1"/>
              </a:solidFill>
              <a:latin typeface="Advent Pro SemiBold" panose="020B0604020202020204" charset="0"/>
            </a:endParaRPr>
          </a:p>
          <a:p>
            <a:pPr algn="ctr"/>
            <a:r>
              <a:rPr lang="nn-NO" sz="1200" dirty="0" smtClean="0">
                <a:solidFill>
                  <a:schemeClr val="bg1"/>
                </a:solidFill>
                <a:latin typeface="Advent Pro SemiBold" panose="020B0604020202020204" charset="0"/>
              </a:rPr>
              <a:t>aktivitetit </a:t>
            </a:r>
            <a:r>
              <a:rPr lang="nn-NO" sz="1200" dirty="0">
                <a:solidFill>
                  <a:schemeClr val="bg1"/>
                </a:solidFill>
                <a:latin typeface="Advent Pro SemiBold" panose="020B0604020202020204" charset="0"/>
              </a:rPr>
              <a:t>të </a:t>
            </a:r>
            <a:endParaRPr lang="nn-NO" sz="1200" dirty="0" smtClean="0">
              <a:solidFill>
                <a:schemeClr val="bg1"/>
              </a:solidFill>
              <a:latin typeface="Advent Pro SemiBold" panose="020B0604020202020204" charset="0"/>
            </a:endParaRPr>
          </a:p>
          <a:p>
            <a:pPr algn="ctr"/>
            <a:r>
              <a:rPr lang="nn-NO" sz="1200" dirty="0" smtClean="0">
                <a:solidFill>
                  <a:schemeClr val="bg1"/>
                </a:solidFill>
                <a:latin typeface="Advent Pro SemiBold" panose="020B0604020202020204" charset="0"/>
              </a:rPr>
              <a:t>studentëve</a:t>
            </a:r>
            <a:endParaRPr lang="nn-NO" sz="1200" dirty="0">
              <a:solidFill>
                <a:schemeClr val="bg1"/>
              </a:solidFill>
              <a:latin typeface="Advent Pro SemiBold" panose="020B0604020202020204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5112540" y="1506771"/>
            <a:ext cx="114165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it-IT" sz="1200" dirty="0">
                <a:solidFill>
                  <a:schemeClr val="bg1"/>
                </a:solidFill>
                <a:latin typeface="Advent Pro SemiBold" panose="020B0604020202020204" charset="0"/>
              </a:rPr>
              <a:t>Përjashtimi </a:t>
            </a:r>
            <a:r>
              <a:rPr lang="it-IT" sz="1200" dirty="0" smtClean="0">
                <a:solidFill>
                  <a:schemeClr val="bg1"/>
                </a:solidFill>
                <a:latin typeface="Advent Pro SemiBold" panose="020B0604020202020204" charset="0"/>
              </a:rPr>
              <a:t>i</a:t>
            </a:r>
          </a:p>
          <a:p>
            <a:pPr algn="ctr"/>
            <a:r>
              <a:rPr lang="it-IT" sz="1200" dirty="0" smtClean="0">
                <a:solidFill>
                  <a:schemeClr val="bg1"/>
                </a:solidFill>
                <a:latin typeface="Advent Pro SemiBold" panose="020B0604020202020204" charset="0"/>
              </a:rPr>
              <a:t> </a:t>
            </a:r>
            <a:r>
              <a:rPr lang="it-IT" sz="1200" dirty="0">
                <a:solidFill>
                  <a:schemeClr val="bg1"/>
                </a:solidFill>
                <a:latin typeface="Advent Pro SemiBold" panose="020B0604020202020204" charset="0"/>
              </a:rPr>
              <a:t>studentëve nga </a:t>
            </a:r>
            <a:endParaRPr lang="it-IT" sz="1200" dirty="0" smtClean="0">
              <a:solidFill>
                <a:schemeClr val="bg1"/>
              </a:solidFill>
              <a:latin typeface="Advent Pro SemiBold" panose="020B0604020202020204" charset="0"/>
            </a:endParaRPr>
          </a:p>
          <a:p>
            <a:pPr algn="ctr"/>
            <a:r>
              <a:rPr lang="it-IT" sz="1200" dirty="0" smtClean="0">
                <a:solidFill>
                  <a:schemeClr val="bg1"/>
                </a:solidFill>
                <a:latin typeface="Advent Pro SemiBold" panose="020B0604020202020204" charset="0"/>
              </a:rPr>
              <a:t>provimi</a:t>
            </a:r>
            <a:r>
              <a:rPr lang="it-IT" sz="1200" dirty="0">
                <a:solidFill>
                  <a:schemeClr val="bg1"/>
                </a:solidFill>
                <a:latin typeface="Advent Pro SemiBold" panose="020B0604020202020204" charset="0"/>
              </a:rPr>
              <a:t>.</a:t>
            </a:r>
          </a:p>
        </p:txBody>
      </p:sp>
      <p:sp>
        <p:nvSpPr>
          <p:cNvPr id="26" name="Rectangle 25"/>
          <p:cNvSpPr/>
          <p:nvPr/>
        </p:nvSpPr>
        <p:spPr>
          <a:xfrm>
            <a:off x="8774526" y="959674"/>
            <a:ext cx="346166" cy="764177"/>
          </a:xfrm>
          <a:prstGeom prst="rect">
            <a:avLst/>
          </a:prstGeom>
          <a:solidFill>
            <a:srgbClr val="002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486" y="2789901"/>
            <a:ext cx="8954617" cy="2290716"/>
          </a:xfrm>
          <a:prstGeom prst="rect">
            <a:avLst/>
          </a:prstGeom>
        </p:spPr>
      </p:pic>
      <p:sp>
        <p:nvSpPr>
          <p:cNvPr id="86" name="Rectangle 85"/>
          <p:cNvSpPr/>
          <p:nvPr/>
        </p:nvSpPr>
        <p:spPr>
          <a:xfrm>
            <a:off x="8797834" y="3170319"/>
            <a:ext cx="346166" cy="764177"/>
          </a:xfrm>
          <a:prstGeom prst="rect">
            <a:avLst/>
          </a:prstGeom>
          <a:solidFill>
            <a:srgbClr val="002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7252695" y="1155757"/>
            <a:ext cx="1156063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dirty="0" err="1">
                <a:solidFill>
                  <a:schemeClr val="bg1"/>
                </a:solidFill>
                <a:latin typeface="Advent Pro SemiBold" panose="020B0604020202020204" charset="0"/>
              </a:rPr>
              <a:t>Kontrolli</a:t>
            </a:r>
            <a:r>
              <a:rPr lang="en-US" sz="1100" dirty="0">
                <a:solidFill>
                  <a:schemeClr val="bg1"/>
                </a:solidFill>
                <a:latin typeface="Advent Pro SemiBold" panose="020B060402020202020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Advent Pro SemiBold" panose="020B0604020202020204" charset="0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Advent Pro SemiBold" panose="020B0604020202020204" charset="0"/>
              </a:rPr>
              <a:t> </a:t>
            </a:r>
            <a:endParaRPr lang="en-US" sz="1100" dirty="0" smtClean="0">
              <a:solidFill>
                <a:schemeClr val="bg1"/>
              </a:solidFill>
              <a:latin typeface="Advent Pro SemiBold" panose="020B0604020202020204" charset="0"/>
            </a:endParaRPr>
          </a:p>
          <a:p>
            <a:pPr algn="ctr"/>
            <a:r>
              <a:rPr lang="en-US" sz="1100" dirty="0" err="1" smtClean="0">
                <a:solidFill>
                  <a:schemeClr val="bg1"/>
                </a:solidFill>
                <a:latin typeface="Advent Pro SemiBold" panose="020B0604020202020204" charset="0"/>
              </a:rPr>
              <a:t>aksesit</a:t>
            </a:r>
            <a:r>
              <a:rPr lang="en-US" sz="1100" dirty="0" smtClean="0">
                <a:solidFill>
                  <a:schemeClr val="bg1"/>
                </a:solidFill>
                <a:latin typeface="Advent Pro SemiBold" panose="020B060402020202020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Advent Pro SemiBold" panose="020B0604020202020204" charset="0"/>
              </a:rPr>
              <a:t>bazuar</a:t>
            </a:r>
            <a:r>
              <a:rPr lang="en-US" sz="1100" dirty="0">
                <a:solidFill>
                  <a:schemeClr val="bg1"/>
                </a:solidFill>
                <a:latin typeface="Advent Pro SemiBold" panose="020B0604020202020204" charset="0"/>
              </a:rPr>
              <a:t> </a:t>
            </a:r>
            <a:endParaRPr lang="en-US" sz="1100" dirty="0" smtClean="0">
              <a:solidFill>
                <a:schemeClr val="bg1"/>
              </a:solidFill>
              <a:latin typeface="Advent Pro SemiBold" panose="020B0604020202020204" charset="0"/>
            </a:endParaRPr>
          </a:p>
          <a:p>
            <a:pPr algn="ctr"/>
            <a:r>
              <a:rPr lang="en-US" sz="1100" dirty="0" err="1" smtClean="0">
                <a:solidFill>
                  <a:schemeClr val="bg1"/>
                </a:solidFill>
                <a:latin typeface="Advent Pro SemiBold" panose="020B0604020202020204" charset="0"/>
              </a:rPr>
              <a:t>në</a:t>
            </a:r>
            <a:r>
              <a:rPr lang="en-US" sz="1100" dirty="0" smtClean="0">
                <a:solidFill>
                  <a:schemeClr val="bg1"/>
                </a:solidFill>
                <a:latin typeface="Advent Pro SemiBold" panose="020B0604020202020204" charset="0"/>
              </a:rPr>
              <a:t> </a:t>
            </a:r>
            <a:r>
              <a:rPr lang="en-US" sz="1100" dirty="0">
                <a:solidFill>
                  <a:schemeClr val="bg1"/>
                </a:solidFill>
                <a:latin typeface="Advent Pro SemiBold" panose="020B0604020202020204" charset="0"/>
              </a:rPr>
              <a:t>role </a:t>
            </a:r>
            <a:r>
              <a:rPr lang="en-US" sz="1100" dirty="0" err="1">
                <a:solidFill>
                  <a:schemeClr val="bg1"/>
                </a:solidFill>
                <a:latin typeface="Advent Pro SemiBold" panose="020B0604020202020204" charset="0"/>
              </a:rPr>
              <a:t>në</a:t>
            </a:r>
            <a:r>
              <a:rPr lang="en-US" sz="1100" dirty="0">
                <a:solidFill>
                  <a:schemeClr val="bg1"/>
                </a:solidFill>
                <a:latin typeface="Advent Pro SemiBold" panose="020B060402020202020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Advent Pro SemiBold" panose="020B0604020202020204" charset="0"/>
              </a:rPr>
              <a:t>zyrat</a:t>
            </a:r>
            <a:r>
              <a:rPr lang="en-US" sz="1100" dirty="0">
                <a:solidFill>
                  <a:schemeClr val="bg1"/>
                </a:solidFill>
                <a:latin typeface="Advent Pro SemiBold" panose="020B0604020202020204" charset="0"/>
              </a:rPr>
              <a:t> </a:t>
            </a:r>
            <a:endParaRPr lang="en-US" sz="1100" dirty="0" smtClean="0">
              <a:solidFill>
                <a:schemeClr val="bg1"/>
              </a:solidFill>
              <a:latin typeface="Advent Pro SemiBold" panose="020B0604020202020204" charset="0"/>
            </a:endParaRPr>
          </a:p>
          <a:p>
            <a:pPr algn="ctr"/>
            <a:r>
              <a:rPr lang="en-US" sz="1100" dirty="0" smtClean="0">
                <a:solidFill>
                  <a:schemeClr val="bg1"/>
                </a:solidFill>
                <a:latin typeface="Advent Pro SemiBold" panose="020B0604020202020204" charset="0"/>
              </a:rPr>
              <a:t>e </a:t>
            </a:r>
            <a:r>
              <a:rPr lang="en-US" sz="1100" dirty="0" err="1">
                <a:solidFill>
                  <a:schemeClr val="bg1"/>
                </a:solidFill>
                <a:latin typeface="Advent Pro SemiBold" panose="020B0604020202020204" charset="0"/>
              </a:rPr>
              <a:t>ndryshme</a:t>
            </a:r>
            <a:r>
              <a:rPr lang="en-US" sz="1100" dirty="0">
                <a:solidFill>
                  <a:schemeClr val="bg1"/>
                </a:solidFill>
                <a:latin typeface="Advent Pro SemiBold" panose="020B060402020202020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Advent Pro SemiBold" panose="020B0604020202020204" charset="0"/>
              </a:rPr>
              <a:t>në</a:t>
            </a:r>
            <a:r>
              <a:rPr lang="en-US" sz="1100" dirty="0">
                <a:solidFill>
                  <a:schemeClr val="bg1"/>
                </a:solidFill>
                <a:latin typeface="Advent Pro SemiBold" panose="020B0604020202020204" charset="0"/>
              </a:rPr>
              <a:t> </a:t>
            </a:r>
            <a:r>
              <a:rPr lang="en-US" sz="1100" dirty="0" smtClean="0">
                <a:solidFill>
                  <a:schemeClr val="bg1"/>
                </a:solidFill>
                <a:latin typeface="Advent Pro SemiBold" panose="020B0604020202020204" charset="0"/>
              </a:rPr>
              <a:t>UBT</a:t>
            </a:r>
            <a:endParaRPr lang="en-US" sz="1100" dirty="0">
              <a:solidFill>
                <a:schemeClr val="bg1"/>
              </a:solidFill>
              <a:latin typeface="Advent Pro SemiBold" panose="020B0604020202020204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875142" y="3732548"/>
            <a:ext cx="91082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dirty="0" err="1">
                <a:solidFill>
                  <a:schemeClr val="bg1"/>
                </a:solidFill>
                <a:latin typeface="Advent Pro SemiBold" panose="020B0604020202020204" charset="0"/>
              </a:rPr>
              <a:t>Menaxhimi</a:t>
            </a:r>
            <a:r>
              <a:rPr lang="en-US" sz="1200" dirty="0">
                <a:solidFill>
                  <a:schemeClr val="bg1"/>
                </a:solidFill>
                <a:latin typeface="Advent Pro SemiBold" panose="020B0604020202020204" charset="0"/>
              </a:rPr>
              <a:t> i</a:t>
            </a:r>
            <a:endParaRPr lang="en-US" sz="1200" dirty="0" smtClean="0">
              <a:solidFill>
                <a:schemeClr val="bg1"/>
              </a:solidFill>
              <a:latin typeface="Advent Pro SemiBold" panose="020B0604020202020204" charset="0"/>
            </a:endParaRPr>
          </a:p>
          <a:p>
            <a:pPr algn="ctr"/>
            <a:r>
              <a:rPr lang="en-US" sz="1200" dirty="0" smtClean="0">
                <a:solidFill>
                  <a:schemeClr val="bg1"/>
                </a:solidFill>
                <a:latin typeface="Advent Pro SemiBold" panose="020B060402020202020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Advent Pro SemiBold" panose="020B0604020202020204" charset="0"/>
              </a:rPr>
              <a:t>inventarit</a:t>
            </a:r>
            <a:r>
              <a:rPr lang="en-US" sz="1200" dirty="0">
                <a:solidFill>
                  <a:schemeClr val="bg1"/>
                </a:solidFill>
                <a:latin typeface="Advent Pro SemiBold" panose="020B0604020202020204" charset="0"/>
              </a:rPr>
              <a:t> </a:t>
            </a:r>
            <a:r>
              <a:rPr lang="en-US" sz="1200" dirty="0" err="1" smtClean="0">
                <a:solidFill>
                  <a:schemeClr val="bg1"/>
                </a:solidFill>
                <a:latin typeface="Advent Pro SemiBold" panose="020B0604020202020204" charset="0"/>
              </a:rPr>
              <a:t>të</a:t>
            </a:r>
            <a:endParaRPr lang="en-US" sz="1200" dirty="0" smtClean="0">
              <a:solidFill>
                <a:schemeClr val="bg1"/>
              </a:solidFill>
              <a:latin typeface="Advent Pro SemiBold" panose="020B0604020202020204" charset="0"/>
            </a:endParaRPr>
          </a:p>
          <a:p>
            <a:pPr algn="ctr"/>
            <a:r>
              <a:rPr lang="en-US" sz="1200" dirty="0" smtClean="0">
                <a:solidFill>
                  <a:schemeClr val="bg1"/>
                </a:solidFill>
                <a:latin typeface="Advent Pro SemiBold" panose="020B060402020202020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Advent Pro SemiBold" panose="020B0604020202020204" charset="0"/>
              </a:rPr>
              <a:t>bibliotekës</a:t>
            </a:r>
            <a:endParaRPr lang="en-US" sz="1200" dirty="0">
              <a:solidFill>
                <a:schemeClr val="bg1"/>
              </a:solidFill>
              <a:latin typeface="Advent Pro SemiBold" panose="020B0604020202020204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3003984" y="3387373"/>
            <a:ext cx="97975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dirty="0" err="1">
                <a:solidFill>
                  <a:schemeClr val="bg1"/>
                </a:solidFill>
                <a:latin typeface="Advent Pro SemiBold" panose="020B0604020202020204" charset="0"/>
              </a:rPr>
              <a:t>Procesi</a:t>
            </a:r>
            <a:r>
              <a:rPr lang="en-US" sz="1200" dirty="0">
                <a:solidFill>
                  <a:schemeClr val="bg1"/>
                </a:solidFill>
                <a:latin typeface="Advent Pro SemiBold" panose="020B0604020202020204" charset="0"/>
              </a:rPr>
              <a:t> i</a:t>
            </a:r>
            <a:endParaRPr lang="en-US" sz="1200" dirty="0" smtClean="0">
              <a:solidFill>
                <a:schemeClr val="bg1"/>
              </a:solidFill>
              <a:latin typeface="Advent Pro SemiBold" panose="020B0604020202020204" charset="0"/>
            </a:endParaRPr>
          </a:p>
          <a:p>
            <a:pPr algn="ctr"/>
            <a:r>
              <a:rPr lang="en-US" sz="1200" dirty="0" smtClean="0">
                <a:solidFill>
                  <a:schemeClr val="bg1"/>
                </a:solidFill>
                <a:latin typeface="Advent Pro SemiBold" panose="020B060402020202020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Advent Pro SemiBold" panose="020B0604020202020204" charset="0"/>
              </a:rPr>
              <a:t>marrjes</a:t>
            </a:r>
            <a:r>
              <a:rPr lang="en-US" sz="1200" dirty="0">
                <a:solidFill>
                  <a:schemeClr val="bg1"/>
                </a:solidFill>
                <a:latin typeface="Advent Pro SemiBold" panose="020B060402020202020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Advent Pro SemiBold" panose="020B0604020202020204" charset="0"/>
              </a:rPr>
              <a:t>dhe</a:t>
            </a:r>
            <a:r>
              <a:rPr lang="en-US" sz="1200" dirty="0">
                <a:solidFill>
                  <a:schemeClr val="bg1"/>
                </a:solidFill>
                <a:latin typeface="Advent Pro SemiBold" panose="020B0604020202020204" charset="0"/>
              </a:rPr>
              <a:t> </a:t>
            </a:r>
            <a:endParaRPr lang="en-US" sz="1200" dirty="0" smtClean="0">
              <a:solidFill>
                <a:schemeClr val="bg1"/>
              </a:solidFill>
              <a:latin typeface="Advent Pro SemiBold" panose="020B0604020202020204" charset="0"/>
            </a:endParaRPr>
          </a:p>
          <a:p>
            <a:pPr algn="ctr"/>
            <a:r>
              <a:rPr lang="en-US" sz="1200" dirty="0" err="1" smtClean="0">
                <a:solidFill>
                  <a:schemeClr val="bg1"/>
                </a:solidFill>
                <a:latin typeface="Advent Pro SemiBold" panose="020B0604020202020204" charset="0"/>
              </a:rPr>
              <a:t>kthimit</a:t>
            </a:r>
            <a:r>
              <a:rPr lang="en-US" sz="1200" dirty="0" smtClean="0">
                <a:solidFill>
                  <a:schemeClr val="bg1"/>
                </a:solidFill>
                <a:latin typeface="Advent Pro SemiBold" panose="020B060402020202020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Advent Pro SemiBold" panose="020B0604020202020204" charset="0"/>
              </a:rPr>
              <a:t>të</a:t>
            </a:r>
            <a:r>
              <a:rPr lang="en-US" sz="1200" dirty="0">
                <a:solidFill>
                  <a:schemeClr val="bg1"/>
                </a:solidFill>
                <a:latin typeface="Advent Pro SemiBold" panose="020B0604020202020204" charset="0"/>
              </a:rPr>
              <a:t> </a:t>
            </a:r>
            <a:endParaRPr lang="en-US" sz="1200" dirty="0" smtClean="0">
              <a:solidFill>
                <a:schemeClr val="bg1"/>
              </a:solidFill>
              <a:latin typeface="Advent Pro SemiBold" panose="020B0604020202020204" charset="0"/>
            </a:endParaRPr>
          </a:p>
          <a:p>
            <a:pPr algn="ctr"/>
            <a:r>
              <a:rPr lang="en-US" sz="1200" dirty="0" err="1" smtClean="0">
                <a:solidFill>
                  <a:schemeClr val="bg1"/>
                </a:solidFill>
                <a:latin typeface="Advent Pro SemiBold" panose="020B0604020202020204" charset="0"/>
              </a:rPr>
              <a:t>librave</a:t>
            </a:r>
            <a:endParaRPr lang="en-US" sz="1200" dirty="0">
              <a:solidFill>
                <a:schemeClr val="bg1"/>
              </a:solidFill>
              <a:latin typeface="Advent Pro SemiBold" panose="020B0604020202020204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5201754" y="3730125"/>
            <a:ext cx="97654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it-IT" sz="1200" dirty="0">
                <a:solidFill>
                  <a:schemeClr val="bg1"/>
                </a:solidFill>
                <a:latin typeface="Advent Pro SemiBold" panose="020B0604020202020204" charset="0"/>
              </a:rPr>
              <a:t>Raportimi </a:t>
            </a:r>
            <a:r>
              <a:rPr lang="it-IT" sz="1200" dirty="0" smtClean="0">
                <a:solidFill>
                  <a:schemeClr val="bg1"/>
                </a:solidFill>
                <a:latin typeface="Advent Pro SemiBold" panose="020B0604020202020204" charset="0"/>
              </a:rPr>
              <a:t>dhe</a:t>
            </a:r>
          </a:p>
          <a:p>
            <a:pPr algn="ctr"/>
            <a:r>
              <a:rPr lang="it-IT" sz="1200" dirty="0" smtClean="0">
                <a:solidFill>
                  <a:schemeClr val="bg1"/>
                </a:solidFill>
                <a:latin typeface="Advent Pro SemiBold" panose="020B0604020202020204" charset="0"/>
              </a:rPr>
              <a:t> </a:t>
            </a:r>
            <a:r>
              <a:rPr lang="it-IT" sz="1200" dirty="0">
                <a:solidFill>
                  <a:schemeClr val="bg1"/>
                </a:solidFill>
                <a:latin typeface="Advent Pro SemiBold" panose="020B0604020202020204" charset="0"/>
              </a:rPr>
              <a:t>analiza e të </a:t>
            </a:r>
            <a:endParaRPr lang="it-IT" sz="1200" dirty="0" smtClean="0">
              <a:solidFill>
                <a:schemeClr val="bg1"/>
              </a:solidFill>
              <a:latin typeface="Advent Pro SemiBold" panose="020B0604020202020204" charset="0"/>
            </a:endParaRPr>
          </a:p>
          <a:p>
            <a:pPr algn="ctr"/>
            <a:r>
              <a:rPr lang="it-IT" sz="1200" dirty="0" smtClean="0">
                <a:solidFill>
                  <a:schemeClr val="bg1"/>
                </a:solidFill>
                <a:latin typeface="Advent Pro SemiBold" panose="020B0604020202020204" charset="0"/>
              </a:rPr>
              <a:t>dhënave</a:t>
            </a:r>
            <a:endParaRPr lang="en-US" sz="1200" dirty="0">
              <a:solidFill>
                <a:schemeClr val="bg1"/>
              </a:solidFill>
              <a:latin typeface="Advent Pro SemiBold" panose="020B0604020202020204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7487747" y="3479705"/>
            <a:ext cx="79541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it-IT" sz="1200" dirty="0">
                <a:solidFill>
                  <a:schemeClr val="bg1"/>
                </a:solidFill>
                <a:latin typeface="Advent Pro SemiBold" panose="020B0604020202020204" charset="0"/>
              </a:rPr>
              <a:t>Integrimi i </a:t>
            </a:r>
            <a:endParaRPr lang="it-IT" sz="1200" dirty="0" smtClean="0">
              <a:solidFill>
                <a:schemeClr val="bg1"/>
              </a:solidFill>
              <a:latin typeface="Advent Pro SemiBold" panose="020B0604020202020204" charset="0"/>
            </a:endParaRPr>
          </a:p>
          <a:p>
            <a:pPr algn="ctr"/>
            <a:r>
              <a:rPr lang="it-IT" sz="1200" dirty="0" smtClean="0">
                <a:solidFill>
                  <a:schemeClr val="bg1"/>
                </a:solidFill>
                <a:latin typeface="Advent Pro SemiBold" panose="020B0604020202020204" charset="0"/>
              </a:rPr>
              <a:t>raporteve </a:t>
            </a:r>
          </a:p>
          <a:p>
            <a:pPr algn="ctr"/>
            <a:r>
              <a:rPr lang="it-IT" sz="1200" dirty="0" smtClean="0">
                <a:solidFill>
                  <a:schemeClr val="bg1"/>
                </a:solidFill>
                <a:latin typeface="Advent Pro SemiBold" panose="020B0604020202020204" charset="0"/>
              </a:rPr>
              <a:t>në </a:t>
            </a:r>
            <a:r>
              <a:rPr lang="it-IT" sz="1200" dirty="0">
                <a:solidFill>
                  <a:schemeClr val="bg1"/>
                </a:solidFill>
                <a:latin typeface="Advent Pro SemiBold" panose="020B0604020202020204" charset="0"/>
              </a:rPr>
              <a:t>SMIS</a:t>
            </a:r>
            <a:endParaRPr lang="en-US" sz="1200" dirty="0">
              <a:solidFill>
                <a:schemeClr val="bg1"/>
              </a:solidFill>
              <a:latin typeface="Advent Pro SemiBold" panose="020B060402020202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ata Science Consulting by Slidesgo">
  <a:themeElements>
    <a:clrScheme name="Simple Light">
      <a:dk1>
        <a:srgbClr val="1A5E8F"/>
      </a:dk1>
      <a:lt1>
        <a:srgbClr val="FFFFFF"/>
      </a:lt1>
      <a:dk2>
        <a:srgbClr val="002845"/>
      </a:dk2>
      <a:lt2>
        <a:srgbClr val="FFD6E1"/>
      </a:lt2>
      <a:accent1>
        <a:srgbClr val="E898AC"/>
      </a:accent1>
      <a:accent2>
        <a:srgbClr val="00CFCC"/>
      </a:accent2>
      <a:accent3>
        <a:srgbClr val="FF9973"/>
      </a:accent3>
      <a:accent4>
        <a:srgbClr val="F64975"/>
      </a:accent4>
      <a:accent5>
        <a:srgbClr val="5EFFFD"/>
      </a:accent5>
      <a:accent6>
        <a:srgbClr val="FC723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1414</TotalTime>
  <Words>1701</Words>
  <Application>Microsoft Office PowerPoint</Application>
  <PresentationFormat>On-screen Show (16:9)</PresentationFormat>
  <Paragraphs>287</Paragraphs>
  <Slides>26</Slides>
  <Notes>9</Notes>
  <HiddenSlides>0</HiddenSlides>
  <MMClips>0</MMClips>
  <ScaleCrop>false</ScaleCrop>
  <HeadingPairs>
    <vt:vector size="8" baseType="variant">
      <vt:variant>
        <vt:lpstr>Fonts Used</vt:lpstr>
      </vt:variant>
      <vt:variant>
        <vt:i4>13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42" baseType="lpstr">
      <vt:lpstr>Nunito Light</vt:lpstr>
      <vt:lpstr>Share Tech</vt:lpstr>
      <vt:lpstr>Times New Roman</vt:lpstr>
      <vt:lpstr>Proxima Nova</vt:lpstr>
      <vt:lpstr>Wingdings</vt:lpstr>
      <vt:lpstr>Advent Pro SemiBold</vt:lpstr>
      <vt:lpstr>Calibri</vt:lpstr>
      <vt:lpstr>Fira Sans Condensed Medium</vt:lpstr>
      <vt:lpstr>Arial</vt:lpstr>
      <vt:lpstr>Maven Pro</vt:lpstr>
      <vt:lpstr>Proxima Nova Semibold</vt:lpstr>
      <vt:lpstr>Livvic Light</vt:lpstr>
      <vt:lpstr>Fira Sans Extra Condensed Medium</vt:lpstr>
      <vt:lpstr>Data Science Consulting by Slidesgo</vt:lpstr>
      <vt:lpstr>Slidesgo Final Pages</vt:lpstr>
      <vt:lpstr>Worksheet</vt:lpstr>
      <vt:lpstr>UBT RFID SYSTEM</vt:lpstr>
      <vt:lpstr>DEKLARIMI I PROBLEMIT</vt:lpstr>
      <vt:lpstr>MISIONI</vt:lpstr>
      <vt:lpstr>01</vt:lpstr>
      <vt:lpstr>QËLLIMET DHE OBJEKTIVAT</vt:lpstr>
      <vt:lpstr>PALËT E INTERESIT</vt:lpstr>
      <vt:lpstr>DEFINIMI I VLERAVE</vt:lpstr>
      <vt:lpstr>DEFINIMI I VLERAVE</vt:lpstr>
      <vt:lpstr>FUNKSIONET</vt:lpstr>
      <vt:lpstr>KËRKESAT E PROJEKTIT</vt:lpstr>
      <vt:lpstr>ARKITEKTURA</vt:lpstr>
      <vt:lpstr>PowerPoint Presentation</vt:lpstr>
      <vt:lpstr>PowerPoint Presentation</vt:lpstr>
      <vt:lpstr>PowerPoint Presentation</vt:lpstr>
      <vt:lpstr>PROTOTIPI 1</vt:lpstr>
      <vt:lpstr>PROTOTIPI 2</vt:lpstr>
      <vt:lpstr>PROTOTIPI 3</vt:lpstr>
      <vt:lpstr>PowerPoint Presentation</vt:lpstr>
      <vt:lpstr>ZGJEDHJA E PROTOTIPIT-PROTOTIPI 1</vt:lpstr>
      <vt:lpstr>BUSINESS MODEL CANVAS</vt:lpstr>
      <vt:lpstr>SWOT ANALIZA</vt:lpstr>
      <vt:lpstr>PËRPARËSITË:</vt:lpstr>
      <vt:lpstr>RAPORTE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UBT RFID SYSTEM</dc:title>
  <dc:creator>Blend</dc:creator>
  <cp:lastModifiedBy>Blend</cp:lastModifiedBy>
  <cp:revision>92</cp:revision>
  <dcterms:modified xsi:type="dcterms:W3CDTF">2023-06-10T06:13:13Z</dcterms:modified>
</cp:coreProperties>
</file>